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65"/>
  </p:notesMasterIdLst>
  <p:sldIdLst>
    <p:sldId id="320" r:id="rId5"/>
    <p:sldId id="311" r:id="rId6"/>
    <p:sldId id="360" r:id="rId7"/>
    <p:sldId id="361" r:id="rId8"/>
    <p:sldId id="359" r:id="rId9"/>
    <p:sldId id="271" r:id="rId10"/>
    <p:sldId id="276" r:id="rId11"/>
    <p:sldId id="330" r:id="rId12"/>
    <p:sldId id="272" r:id="rId13"/>
    <p:sldId id="362" r:id="rId14"/>
    <p:sldId id="363" r:id="rId15"/>
    <p:sldId id="265" r:id="rId16"/>
    <p:sldId id="331" r:id="rId17"/>
    <p:sldId id="368" r:id="rId18"/>
    <p:sldId id="369" r:id="rId19"/>
    <p:sldId id="334" r:id="rId20"/>
    <p:sldId id="372" r:id="rId21"/>
    <p:sldId id="336" r:id="rId22"/>
    <p:sldId id="366" r:id="rId23"/>
    <p:sldId id="321" r:id="rId24"/>
    <p:sldId id="309" r:id="rId25"/>
    <p:sldId id="337" r:id="rId26"/>
    <p:sldId id="378" r:id="rId27"/>
    <p:sldId id="341" r:id="rId28"/>
    <p:sldId id="373" r:id="rId29"/>
    <p:sldId id="374" r:id="rId30"/>
    <p:sldId id="375" r:id="rId31"/>
    <p:sldId id="376" r:id="rId32"/>
    <p:sldId id="377" r:id="rId33"/>
    <p:sldId id="322" r:id="rId34"/>
    <p:sldId id="279" r:id="rId35"/>
    <p:sldId id="355" r:id="rId36"/>
    <p:sldId id="380" r:id="rId37"/>
    <p:sldId id="379" r:id="rId38"/>
    <p:sldId id="356"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23" r:id="rId53"/>
    <p:sldId id="385" r:id="rId54"/>
    <p:sldId id="381" r:id="rId55"/>
    <p:sldId id="382" r:id="rId56"/>
    <p:sldId id="291" r:id="rId57"/>
    <p:sldId id="386" r:id="rId58"/>
    <p:sldId id="387" r:id="rId59"/>
    <p:sldId id="388" r:id="rId60"/>
    <p:sldId id="324" r:id="rId61"/>
    <p:sldId id="297" r:id="rId62"/>
    <p:sldId id="384" r:id="rId63"/>
    <p:sldId id="32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1" id="{ECCAA48C-FBDD-4AC9-B9D2-93315E494F7E}">
          <p14:sldIdLst>
            <p14:sldId id="320"/>
            <p14:sldId id="311"/>
            <p14:sldId id="360"/>
            <p14:sldId id="361"/>
            <p14:sldId id="359"/>
            <p14:sldId id="271"/>
            <p14:sldId id="276"/>
            <p14:sldId id="330"/>
            <p14:sldId id="272"/>
            <p14:sldId id="362"/>
            <p14:sldId id="363"/>
            <p14:sldId id="265"/>
          </p14:sldIdLst>
        </p14:section>
        <p14:section name="Lesson 2" id="{375B64E3-3A16-4858-AE11-9CF334BCCC5E}">
          <p14:sldIdLst>
            <p14:sldId id="331"/>
            <p14:sldId id="368"/>
            <p14:sldId id="369"/>
            <p14:sldId id="334"/>
            <p14:sldId id="372"/>
            <p14:sldId id="336"/>
            <p14:sldId id="366"/>
          </p14:sldIdLst>
        </p14:section>
        <p14:section name="Lesson 3" id="{2F62F29D-418A-49D3-8247-847B146E1CB2}">
          <p14:sldIdLst>
            <p14:sldId id="321"/>
            <p14:sldId id="309"/>
            <p14:sldId id="337"/>
            <p14:sldId id="378"/>
            <p14:sldId id="341"/>
            <p14:sldId id="373"/>
            <p14:sldId id="374"/>
            <p14:sldId id="375"/>
            <p14:sldId id="376"/>
            <p14:sldId id="377"/>
          </p14:sldIdLst>
        </p14:section>
        <p14:section name="Lesson 4" id="{001AA9F0-FC5D-4FE2-B609-F2351206EB80}">
          <p14:sldIdLst>
            <p14:sldId id="322"/>
            <p14:sldId id="279"/>
            <p14:sldId id="355"/>
            <p14:sldId id="380"/>
            <p14:sldId id="379"/>
            <p14:sldId id="356"/>
            <p14:sldId id="342"/>
            <p14:sldId id="343"/>
            <p14:sldId id="344"/>
            <p14:sldId id="345"/>
            <p14:sldId id="346"/>
            <p14:sldId id="347"/>
            <p14:sldId id="348"/>
            <p14:sldId id="349"/>
            <p14:sldId id="350"/>
            <p14:sldId id="351"/>
            <p14:sldId id="352"/>
            <p14:sldId id="353"/>
            <p14:sldId id="354"/>
          </p14:sldIdLst>
        </p14:section>
        <p14:section name="Lesson 5" id="{3208FB39-2415-47D4-9382-92BF44286BCA}">
          <p14:sldIdLst>
            <p14:sldId id="323"/>
            <p14:sldId id="385"/>
            <p14:sldId id="381"/>
            <p14:sldId id="382"/>
            <p14:sldId id="291"/>
            <p14:sldId id="386"/>
            <p14:sldId id="387"/>
            <p14:sldId id="388"/>
          </p14:sldIdLst>
        </p14:section>
        <p14:section name="Lesson 6" id="{205B17A7-2724-4F7C-9BDD-C957F83770A6}">
          <p14:sldIdLst>
            <p14:sldId id="324"/>
            <p14:sldId id="297"/>
            <p14:sldId id="384"/>
            <p14:sldId id="32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26E24B-D82B-4BFB-EFDC-5ABBCA06DE2E}" name="Gavin Illsley" initials="GI" userId="S::gavi@esu.org::a1bb9cbe-26b5-4ba2-9d27-4815871d28bd" providerId="AD"/>
  <p188:author id="{F44A8C90-868A-573D-CC01-AAE2FCB916A0}" name="Louissa Osorio-Denney" initials="LO" userId="S::louissa.osorio-denney@esu.org::8e7fdcb6-a29c-4a65-8f36-cf7a51fd5e50" providerId="AD"/>
  <p188:author id="{458566FF-DE30-F734-5CD7-28392997F181}" name="G I" initials="GI" userId="cda9558199ceb9d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B6B7"/>
    <a:srgbClr val="00ABB3"/>
    <a:srgbClr val="F5E3E8"/>
    <a:srgbClr val="153F8F"/>
    <a:srgbClr val="30B8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657354-8593-4653-B11A-EBBA19B37AA4}" v="23" dt="2023-02-24T08:19:56.269"/>
    <p1510:client id="{7D9AE161-0624-D5A3-DE03-87C043D314B3}" v="59" dt="2023-02-23T11:20:05.076"/>
    <p1510:client id="{EC84E854-A117-45A9-A858-C1BB540BC804}" v="2" dt="2023-02-24T08:16:05.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2"/>
  </p:normalViewPr>
  <p:slideViewPr>
    <p:cSldViewPr snapToGrid="0">
      <p:cViewPr varScale="1">
        <p:scale>
          <a:sx n="106" d="100"/>
          <a:sy n="106" d="100"/>
        </p:scale>
        <p:origin x="1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diagrams/_rels/data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34.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9208A-3705-42E3-A349-B4DCA00B733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9E6814F-DB02-4257-AEEE-26B4B026FB3D}">
      <dgm:prSet/>
      <dgm:spPr/>
      <dgm:t>
        <a:bodyPr/>
        <a:lstStyle/>
        <a:p>
          <a:r>
            <a:rPr lang="en-GB" b="0" i="0" dirty="0">
              <a:latin typeface="Trebuchet MS" panose="020B0603020202020204" pitchFamily="34" charset="0"/>
            </a:rPr>
            <a:t>Think Pair Share</a:t>
          </a:r>
          <a:endParaRPr lang="en-US" dirty="0">
            <a:latin typeface="Trebuchet MS" panose="020B0603020202020204" pitchFamily="34" charset="0"/>
          </a:endParaRPr>
        </a:p>
      </dgm:t>
    </dgm:pt>
    <dgm:pt modelId="{F9F4684E-F336-4ECF-8261-744FD0402877}" type="parTrans" cxnId="{E13007DD-AC43-4D25-B7D3-B9A4C9F5BC86}">
      <dgm:prSet/>
      <dgm:spPr/>
      <dgm:t>
        <a:bodyPr/>
        <a:lstStyle/>
        <a:p>
          <a:endParaRPr lang="en-US"/>
        </a:p>
      </dgm:t>
    </dgm:pt>
    <dgm:pt modelId="{FAF178BC-391C-4F4E-8441-7095FCD2AF9C}" type="sibTrans" cxnId="{E13007DD-AC43-4D25-B7D3-B9A4C9F5BC86}">
      <dgm:prSet/>
      <dgm:spPr/>
      <dgm:t>
        <a:bodyPr/>
        <a:lstStyle/>
        <a:p>
          <a:endParaRPr lang="en-US"/>
        </a:p>
      </dgm:t>
    </dgm:pt>
    <dgm:pt modelId="{0E8F837F-67A2-4BB4-A8EF-66BA9B71D3A6}">
      <dgm:prSet/>
      <dgm:spPr/>
      <dgm:t>
        <a:bodyPr/>
        <a:lstStyle/>
        <a:p>
          <a:r>
            <a:rPr lang="en-GB" b="0" i="0" dirty="0">
              <a:latin typeface="Trebuchet MS" panose="020B0603020202020204" pitchFamily="34" charset="0"/>
            </a:rPr>
            <a:t>Why is it important to justify our opinions?   </a:t>
          </a:r>
          <a:endParaRPr lang="en-US" dirty="0">
            <a:latin typeface="Trebuchet MS" panose="020B0603020202020204" pitchFamily="34" charset="0"/>
          </a:endParaRPr>
        </a:p>
      </dgm:t>
    </dgm:pt>
    <dgm:pt modelId="{E1B92E90-1BF1-4466-A2EB-48C61B6CB99F}" type="parTrans" cxnId="{235CC8A3-ED96-4807-91C0-F850C899EAD8}">
      <dgm:prSet/>
      <dgm:spPr/>
      <dgm:t>
        <a:bodyPr/>
        <a:lstStyle/>
        <a:p>
          <a:endParaRPr lang="en-US"/>
        </a:p>
      </dgm:t>
    </dgm:pt>
    <dgm:pt modelId="{66C16FE5-1A68-4C65-96C7-FC8D6353CC14}" type="sibTrans" cxnId="{235CC8A3-ED96-4807-91C0-F850C899EAD8}">
      <dgm:prSet/>
      <dgm:spPr/>
      <dgm:t>
        <a:bodyPr/>
        <a:lstStyle/>
        <a:p>
          <a:endParaRPr lang="en-US"/>
        </a:p>
      </dgm:t>
    </dgm:pt>
    <dgm:pt modelId="{35FE7A3F-3D74-4D46-A6C5-34982BE29EEB}">
      <dgm:prSet/>
      <dgm:spPr/>
      <dgm:t>
        <a:bodyPr/>
        <a:lstStyle/>
        <a:p>
          <a:r>
            <a:rPr lang="en-GB" b="0" i="0" dirty="0">
              <a:latin typeface="Trebuchet MS" panose="020B0603020202020204" pitchFamily="34" charset="0"/>
            </a:rPr>
            <a:t>How does it help us in our interactions and relationships with others. </a:t>
          </a:r>
          <a:endParaRPr lang="en-US" dirty="0">
            <a:latin typeface="Trebuchet MS" panose="020B0603020202020204" pitchFamily="34" charset="0"/>
          </a:endParaRPr>
        </a:p>
      </dgm:t>
    </dgm:pt>
    <dgm:pt modelId="{E3EBA891-E881-447F-B4E8-8CCB48016B7F}" type="parTrans" cxnId="{28562ADB-EF1D-441A-8D6E-3739F88A0EE0}">
      <dgm:prSet/>
      <dgm:spPr/>
      <dgm:t>
        <a:bodyPr/>
        <a:lstStyle/>
        <a:p>
          <a:endParaRPr lang="en-US"/>
        </a:p>
      </dgm:t>
    </dgm:pt>
    <dgm:pt modelId="{7AF7C51C-E29B-405F-8E46-9BEF7B6182EC}" type="sibTrans" cxnId="{28562ADB-EF1D-441A-8D6E-3739F88A0EE0}">
      <dgm:prSet/>
      <dgm:spPr/>
      <dgm:t>
        <a:bodyPr/>
        <a:lstStyle/>
        <a:p>
          <a:endParaRPr lang="en-US"/>
        </a:p>
      </dgm:t>
    </dgm:pt>
    <dgm:pt modelId="{B0FBF02E-09E8-4FDB-99B3-EAD5DE72B8CB}">
      <dgm:prSet/>
      <dgm:spPr/>
      <dgm:t>
        <a:bodyPr/>
        <a:lstStyle/>
        <a:p>
          <a:r>
            <a:rPr lang="en-GB" b="0" i="0" dirty="0">
              <a:latin typeface="Trebuchet MS" panose="020B0603020202020204" pitchFamily="34" charset="0"/>
            </a:rPr>
            <a:t>How </a:t>
          </a:r>
          <a:r>
            <a:rPr lang="en-GB" dirty="0">
              <a:latin typeface="Trebuchet MS" panose="020B0603020202020204" pitchFamily="34" charset="0"/>
            </a:rPr>
            <a:t>will </a:t>
          </a:r>
          <a:r>
            <a:rPr lang="en-GB" b="0" i="0" dirty="0">
              <a:latin typeface="Trebuchet MS" panose="020B0603020202020204" pitchFamily="34" charset="0"/>
            </a:rPr>
            <a:t>providing justification for our opinions help us when persuading others and when developing balanced arguments</a:t>
          </a:r>
          <a:r>
            <a:rPr lang="en-GB" dirty="0">
              <a:latin typeface="Trebuchet MS" panose="020B0603020202020204" pitchFamily="34" charset="0"/>
            </a:rPr>
            <a:t>?</a:t>
          </a:r>
          <a:endParaRPr lang="en-US" dirty="0">
            <a:latin typeface="Trebuchet MS" panose="020B0603020202020204" pitchFamily="34" charset="0"/>
          </a:endParaRPr>
        </a:p>
      </dgm:t>
    </dgm:pt>
    <dgm:pt modelId="{468C3ECB-C74E-4145-8CA2-5CDC9C3840FE}" type="parTrans" cxnId="{B3F80887-9BA7-410D-B131-4C204E17D1C0}">
      <dgm:prSet/>
      <dgm:spPr/>
      <dgm:t>
        <a:bodyPr/>
        <a:lstStyle/>
        <a:p>
          <a:endParaRPr lang="en-US"/>
        </a:p>
      </dgm:t>
    </dgm:pt>
    <dgm:pt modelId="{8546727C-8ABB-4904-A573-535EA2FE50F4}" type="sibTrans" cxnId="{B3F80887-9BA7-410D-B131-4C204E17D1C0}">
      <dgm:prSet/>
      <dgm:spPr/>
      <dgm:t>
        <a:bodyPr/>
        <a:lstStyle/>
        <a:p>
          <a:endParaRPr lang="en-US"/>
        </a:p>
      </dgm:t>
    </dgm:pt>
    <dgm:pt modelId="{B0E42754-C0F6-40D9-BF0B-CB17E5D3691C}">
      <dgm:prSet/>
      <dgm:spPr/>
      <dgm:t>
        <a:bodyPr/>
        <a:lstStyle/>
        <a:p>
          <a:endParaRPr lang="en-US" dirty="0">
            <a:latin typeface="Trebuchet MS" panose="020B0603020202020204" pitchFamily="34" charset="0"/>
          </a:endParaRPr>
        </a:p>
      </dgm:t>
    </dgm:pt>
    <dgm:pt modelId="{676F4F54-FB47-474B-98A6-9D7C8028B61A}" type="parTrans" cxnId="{3C2CC915-2623-4179-980B-76204ADDD741}">
      <dgm:prSet/>
      <dgm:spPr/>
      <dgm:t>
        <a:bodyPr/>
        <a:lstStyle/>
        <a:p>
          <a:endParaRPr lang="en-GB"/>
        </a:p>
      </dgm:t>
    </dgm:pt>
    <dgm:pt modelId="{480DBC40-9221-4981-8C3E-E08C7296FB1E}" type="sibTrans" cxnId="{3C2CC915-2623-4179-980B-76204ADDD741}">
      <dgm:prSet/>
      <dgm:spPr/>
      <dgm:t>
        <a:bodyPr/>
        <a:lstStyle/>
        <a:p>
          <a:endParaRPr lang="en-GB"/>
        </a:p>
      </dgm:t>
    </dgm:pt>
    <dgm:pt modelId="{491F8F1C-F5EC-43A5-8FDC-ABAAD543E5D0}">
      <dgm:prSet/>
      <dgm:spPr/>
      <dgm:t>
        <a:bodyPr/>
        <a:lstStyle/>
        <a:p>
          <a:endParaRPr lang="en-US" dirty="0">
            <a:latin typeface="Trebuchet MS" panose="020B0603020202020204" pitchFamily="34" charset="0"/>
          </a:endParaRPr>
        </a:p>
      </dgm:t>
    </dgm:pt>
    <dgm:pt modelId="{6770D46B-AD96-48E7-80AC-E4C4B91CDCC6}" type="parTrans" cxnId="{5C1D7594-971F-47FA-BC1F-881C3A3F1A22}">
      <dgm:prSet/>
      <dgm:spPr/>
      <dgm:t>
        <a:bodyPr/>
        <a:lstStyle/>
        <a:p>
          <a:endParaRPr lang="en-GB"/>
        </a:p>
      </dgm:t>
    </dgm:pt>
    <dgm:pt modelId="{25FF283F-3EFC-4BF0-B8D8-B84E9ECF6643}" type="sibTrans" cxnId="{5C1D7594-971F-47FA-BC1F-881C3A3F1A22}">
      <dgm:prSet/>
      <dgm:spPr/>
      <dgm:t>
        <a:bodyPr/>
        <a:lstStyle/>
        <a:p>
          <a:endParaRPr lang="en-GB"/>
        </a:p>
      </dgm:t>
    </dgm:pt>
    <dgm:pt modelId="{70CE30DD-8EE6-4E67-8B91-DB4BE72BF050}" type="pres">
      <dgm:prSet presAssocID="{6AB9208A-3705-42E3-A349-B4DCA00B733C}" presName="Name0" presStyleCnt="0">
        <dgm:presLayoutVars>
          <dgm:dir/>
          <dgm:animLvl val="lvl"/>
          <dgm:resizeHandles val="exact"/>
        </dgm:presLayoutVars>
      </dgm:prSet>
      <dgm:spPr/>
    </dgm:pt>
    <dgm:pt modelId="{9FD9A6CC-2692-4B4A-B5AD-938456E31776}" type="pres">
      <dgm:prSet presAssocID="{59E6814F-DB02-4257-AEEE-26B4B026FB3D}" presName="linNode" presStyleCnt="0"/>
      <dgm:spPr/>
    </dgm:pt>
    <dgm:pt modelId="{22DC2CE9-748C-4E16-BCB1-FEA83E278120}" type="pres">
      <dgm:prSet presAssocID="{59E6814F-DB02-4257-AEEE-26B4B026FB3D}" presName="parentText" presStyleLbl="node1" presStyleIdx="0" presStyleCnt="1">
        <dgm:presLayoutVars>
          <dgm:chMax val="1"/>
          <dgm:bulletEnabled val="1"/>
        </dgm:presLayoutVars>
      </dgm:prSet>
      <dgm:spPr/>
    </dgm:pt>
    <dgm:pt modelId="{64BF0801-8CD1-4FBF-ACD2-68BBE56D00C9}" type="pres">
      <dgm:prSet presAssocID="{59E6814F-DB02-4257-AEEE-26B4B026FB3D}" presName="descendantText" presStyleLbl="alignAccFollowNode1" presStyleIdx="0" presStyleCnt="1">
        <dgm:presLayoutVars>
          <dgm:bulletEnabled val="1"/>
        </dgm:presLayoutVars>
      </dgm:prSet>
      <dgm:spPr/>
    </dgm:pt>
  </dgm:ptLst>
  <dgm:cxnLst>
    <dgm:cxn modelId="{6B675709-DBFA-4382-A41B-57C65C4998B7}" type="presOf" srcId="{35FE7A3F-3D74-4D46-A6C5-34982BE29EEB}" destId="{64BF0801-8CD1-4FBF-ACD2-68BBE56D00C9}" srcOrd="0" destOrd="2" presId="urn:microsoft.com/office/officeart/2005/8/layout/vList5"/>
    <dgm:cxn modelId="{3C2CC915-2623-4179-980B-76204ADDD741}" srcId="{59E6814F-DB02-4257-AEEE-26B4B026FB3D}" destId="{B0E42754-C0F6-40D9-BF0B-CB17E5D3691C}" srcOrd="1" destOrd="0" parTransId="{676F4F54-FB47-474B-98A6-9D7C8028B61A}" sibTransId="{480DBC40-9221-4981-8C3E-E08C7296FB1E}"/>
    <dgm:cxn modelId="{B3F80887-9BA7-410D-B131-4C204E17D1C0}" srcId="{59E6814F-DB02-4257-AEEE-26B4B026FB3D}" destId="{B0FBF02E-09E8-4FDB-99B3-EAD5DE72B8CB}" srcOrd="4" destOrd="0" parTransId="{468C3ECB-C74E-4145-8CA2-5CDC9C3840FE}" sibTransId="{8546727C-8ABB-4904-A573-535EA2FE50F4}"/>
    <dgm:cxn modelId="{5C1D7594-971F-47FA-BC1F-881C3A3F1A22}" srcId="{59E6814F-DB02-4257-AEEE-26B4B026FB3D}" destId="{491F8F1C-F5EC-43A5-8FDC-ABAAD543E5D0}" srcOrd="3" destOrd="0" parTransId="{6770D46B-AD96-48E7-80AC-E4C4B91CDCC6}" sibTransId="{25FF283F-3EFC-4BF0-B8D8-B84E9ECF6643}"/>
    <dgm:cxn modelId="{235CC8A3-ED96-4807-91C0-F850C899EAD8}" srcId="{59E6814F-DB02-4257-AEEE-26B4B026FB3D}" destId="{0E8F837F-67A2-4BB4-A8EF-66BA9B71D3A6}" srcOrd="0" destOrd="0" parTransId="{E1B92E90-1BF1-4466-A2EB-48C61B6CB99F}" sibTransId="{66C16FE5-1A68-4C65-96C7-FC8D6353CC14}"/>
    <dgm:cxn modelId="{42298DBC-94CE-4061-A51B-E8DCFDFF46C3}" type="presOf" srcId="{59E6814F-DB02-4257-AEEE-26B4B026FB3D}" destId="{22DC2CE9-748C-4E16-BCB1-FEA83E278120}" srcOrd="0" destOrd="0" presId="urn:microsoft.com/office/officeart/2005/8/layout/vList5"/>
    <dgm:cxn modelId="{100144CC-B301-49F5-B758-C40822052643}" type="presOf" srcId="{B0E42754-C0F6-40D9-BF0B-CB17E5D3691C}" destId="{64BF0801-8CD1-4FBF-ACD2-68BBE56D00C9}" srcOrd="0" destOrd="1" presId="urn:microsoft.com/office/officeart/2005/8/layout/vList5"/>
    <dgm:cxn modelId="{385422D3-2551-41C6-9F97-93C258E920A4}" type="presOf" srcId="{491F8F1C-F5EC-43A5-8FDC-ABAAD543E5D0}" destId="{64BF0801-8CD1-4FBF-ACD2-68BBE56D00C9}" srcOrd="0" destOrd="3" presId="urn:microsoft.com/office/officeart/2005/8/layout/vList5"/>
    <dgm:cxn modelId="{2080D3D5-B6CE-437A-8C9B-3F2B374E3F06}" type="presOf" srcId="{6AB9208A-3705-42E3-A349-B4DCA00B733C}" destId="{70CE30DD-8EE6-4E67-8B91-DB4BE72BF050}" srcOrd="0" destOrd="0" presId="urn:microsoft.com/office/officeart/2005/8/layout/vList5"/>
    <dgm:cxn modelId="{28562ADB-EF1D-441A-8D6E-3739F88A0EE0}" srcId="{59E6814F-DB02-4257-AEEE-26B4B026FB3D}" destId="{35FE7A3F-3D74-4D46-A6C5-34982BE29EEB}" srcOrd="2" destOrd="0" parTransId="{E3EBA891-E881-447F-B4E8-8CCB48016B7F}" sibTransId="{7AF7C51C-E29B-405F-8E46-9BEF7B6182EC}"/>
    <dgm:cxn modelId="{E13007DD-AC43-4D25-B7D3-B9A4C9F5BC86}" srcId="{6AB9208A-3705-42E3-A349-B4DCA00B733C}" destId="{59E6814F-DB02-4257-AEEE-26B4B026FB3D}" srcOrd="0" destOrd="0" parTransId="{F9F4684E-F336-4ECF-8261-744FD0402877}" sibTransId="{FAF178BC-391C-4F4E-8441-7095FCD2AF9C}"/>
    <dgm:cxn modelId="{2220A2EB-B570-4D05-880C-1DA13EBFEFB9}" type="presOf" srcId="{0E8F837F-67A2-4BB4-A8EF-66BA9B71D3A6}" destId="{64BF0801-8CD1-4FBF-ACD2-68BBE56D00C9}" srcOrd="0" destOrd="0" presId="urn:microsoft.com/office/officeart/2005/8/layout/vList5"/>
    <dgm:cxn modelId="{10A405EF-D047-4ED8-B4A3-5F99E04F22A1}" type="presOf" srcId="{B0FBF02E-09E8-4FDB-99B3-EAD5DE72B8CB}" destId="{64BF0801-8CD1-4FBF-ACD2-68BBE56D00C9}" srcOrd="0" destOrd="4" presId="urn:microsoft.com/office/officeart/2005/8/layout/vList5"/>
    <dgm:cxn modelId="{9373136C-2D84-4872-A888-6B523A9755E3}" type="presParOf" srcId="{70CE30DD-8EE6-4E67-8B91-DB4BE72BF050}" destId="{9FD9A6CC-2692-4B4A-B5AD-938456E31776}" srcOrd="0" destOrd="0" presId="urn:microsoft.com/office/officeart/2005/8/layout/vList5"/>
    <dgm:cxn modelId="{E1FE57A3-CBC1-4DCF-B5B4-721033AC4AAA}" type="presParOf" srcId="{9FD9A6CC-2692-4B4A-B5AD-938456E31776}" destId="{22DC2CE9-748C-4E16-BCB1-FEA83E278120}" srcOrd="0" destOrd="0" presId="urn:microsoft.com/office/officeart/2005/8/layout/vList5"/>
    <dgm:cxn modelId="{AFF2FCE1-E5DC-4E30-87BE-47A6995260AF}" type="presParOf" srcId="{9FD9A6CC-2692-4B4A-B5AD-938456E31776}" destId="{64BF0801-8CD1-4FBF-ACD2-68BBE56D00C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4A5462-D01D-44F8-98E7-55FE4B7D94A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21F0280-C925-4DF0-A0A6-0C306D80ECB1}">
      <dgm:prSet/>
      <dgm:spPr/>
      <dgm:t>
        <a:bodyPr/>
        <a:lstStyle/>
        <a:p>
          <a:r>
            <a:rPr lang="en-GB">
              <a:latin typeface="Trebuchet MS" panose="020B0603020202020204" pitchFamily="34" charset="0"/>
            </a:rPr>
            <a:t>Doctors and health experts</a:t>
          </a:r>
          <a:endParaRPr lang="en-US">
            <a:latin typeface="Trebuchet MS" panose="020B0603020202020204" pitchFamily="34" charset="0"/>
          </a:endParaRPr>
        </a:p>
      </dgm:t>
    </dgm:pt>
    <dgm:pt modelId="{06DB8C0D-6F24-46C5-BAF2-25E2D7DDD36E}" type="parTrans" cxnId="{0FFAE73F-FE7D-4580-BA4D-58F2A1029BD6}">
      <dgm:prSet/>
      <dgm:spPr/>
      <dgm:t>
        <a:bodyPr/>
        <a:lstStyle/>
        <a:p>
          <a:endParaRPr lang="en-US">
            <a:latin typeface="Trebuchet MS" panose="020B0603020202020204" pitchFamily="34" charset="0"/>
          </a:endParaRPr>
        </a:p>
      </dgm:t>
    </dgm:pt>
    <dgm:pt modelId="{AB478EF6-E523-44E1-8B6E-1EF1B67AEAE7}" type="sibTrans" cxnId="{0FFAE73F-FE7D-4580-BA4D-58F2A1029BD6}">
      <dgm:prSet/>
      <dgm:spPr/>
      <dgm:t>
        <a:bodyPr/>
        <a:lstStyle/>
        <a:p>
          <a:endParaRPr lang="en-US">
            <a:latin typeface="Trebuchet MS" panose="020B0603020202020204" pitchFamily="34" charset="0"/>
          </a:endParaRPr>
        </a:p>
      </dgm:t>
    </dgm:pt>
    <dgm:pt modelId="{D5F3E3A1-80F5-4A8D-A255-B4370A656345}">
      <dgm:prSet/>
      <dgm:spPr/>
      <dgm:t>
        <a:bodyPr/>
        <a:lstStyle/>
        <a:p>
          <a:r>
            <a:rPr lang="en-GB">
              <a:latin typeface="Trebuchet MS" panose="020B0603020202020204" pitchFamily="34" charset="0"/>
            </a:rPr>
            <a:t>People who like fast food</a:t>
          </a:r>
          <a:endParaRPr lang="en-US">
            <a:latin typeface="Trebuchet MS" panose="020B0603020202020204" pitchFamily="34" charset="0"/>
          </a:endParaRPr>
        </a:p>
      </dgm:t>
    </dgm:pt>
    <dgm:pt modelId="{9679581E-2FFD-4975-A997-20DE9EB68606}" type="parTrans" cxnId="{BC18CD8D-DE04-43C7-B748-271CC26B3EA3}">
      <dgm:prSet/>
      <dgm:spPr/>
      <dgm:t>
        <a:bodyPr/>
        <a:lstStyle/>
        <a:p>
          <a:endParaRPr lang="en-US">
            <a:latin typeface="Trebuchet MS" panose="020B0603020202020204" pitchFamily="34" charset="0"/>
          </a:endParaRPr>
        </a:p>
      </dgm:t>
    </dgm:pt>
    <dgm:pt modelId="{852CE099-993A-46CC-98B0-7A844E58183C}" type="sibTrans" cxnId="{BC18CD8D-DE04-43C7-B748-271CC26B3EA3}">
      <dgm:prSet/>
      <dgm:spPr/>
      <dgm:t>
        <a:bodyPr/>
        <a:lstStyle/>
        <a:p>
          <a:endParaRPr lang="en-US">
            <a:latin typeface="Trebuchet MS" panose="020B0603020202020204" pitchFamily="34" charset="0"/>
          </a:endParaRPr>
        </a:p>
      </dgm:t>
    </dgm:pt>
    <dgm:pt modelId="{6126F592-2E93-4697-85BA-9FC40A6A48ED}">
      <dgm:prSet/>
      <dgm:spPr/>
      <dgm:t>
        <a:bodyPr/>
        <a:lstStyle/>
        <a:p>
          <a:r>
            <a:rPr lang="en-GB">
              <a:latin typeface="Trebuchet MS" panose="020B0603020202020204" pitchFamily="34" charset="0"/>
            </a:rPr>
            <a:t>People who eat too much fast food</a:t>
          </a:r>
          <a:endParaRPr lang="en-US">
            <a:latin typeface="Trebuchet MS" panose="020B0603020202020204" pitchFamily="34" charset="0"/>
          </a:endParaRPr>
        </a:p>
      </dgm:t>
    </dgm:pt>
    <dgm:pt modelId="{F8133234-E628-4757-8B11-148F4BB824DF}" type="parTrans" cxnId="{1C64E3C8-FF82-4B5E-A15F-5EF3608CD7B2}">
      <dgm:prSet/>
      <dgm:spPr/>
      <dgm:t>
        <a:bodyPr/>
        <a:lstStyle/>
        <a:p>
          <a:endParaRPr lang="en-US">
            <a:latin typeface="Trebuchet MS" panose="020B0603020202020204" pitchFamily="34" charset="0"/>
          </a:endParaRPr>
        </a:p>
      </dgm:t>
    </dgm:pt>
    <dgm:pt modelId="{FECB3443-4ED0-45A0-9834-88087F1B51AB}" type="sibTrans" cxnId="{1C64E3C8-FF82-4B5E-A15F-5EF3608CD7B2}">
      <dgm:prSet/>
      <dgm:spPr/>
      <dgm:t>
        <a:bodyPr/>
        <a:lstStyle/>
        <a:p>
          <a:endParaRPr lang="en-US">
            <a:latin typeface="Trebuchet MS" panose="020B0603020202020204" pitchFamily="34" charset="0"/>
          </a:endParaRPr>
        </a:p>
      </dgm:t>
    </dgm:pt>
    <dgm:pt modelId="{30C0B6B5-8534-45BF-9BA0-AA5DAED0F996}">
      <dgm:prSet/>
      <dgm:spPr/>
      <dgm:t>
        <a:bodyPr/>
        <a:lstStyle/>
        <a:p>
          <a:r>
            <a:rPr lang="en-GB">
              <a:latin typeface="Trebuchet MS" panose="020B0603020202020204" pitchFamily="34" charset="0"/>
            </a:rPr>
            <a:t>Tobacco companies</a:t>
          </a:r>
          <a:endParaRPr lang="en-US">
            <a:latin typeface="Trebuchet MS" panose="020B0603020202020204" pitchFamily="34" charset="0"/>
          </a:endParaRPr>
        </a:p>
      </dgm:t>
    </dgm:pt>
    <dgm:pt modelId="{07468276-3A48-4363-956E-172AE520672B}" type="parTrans" cxnId="{C73988A6-E8B2-40E8-9E60-C7CDA3E3403D}">
      <dgm:prSet/>
      <dgm:spPr/>
      <dgm:t>
        <a:bodyPr/>
        <a:lstStyle/>
        <a:p>
          <a:endParaRPr lang="en-US">
            <a:latin typeface="Trebuchet MS" panose="020B0603020202020204" pitchFamily="34" charset="0"/>
          </a:endParaRPr>
        </a:p>
      </dgm:t>
    </dgm:pt>
    <dgm:pt modelId="{D0E2FD36-5187-40B1-8AFF-13F32ACB9AE7}" type="sibTrans" cxnId="{C73988A6-E8B2-40E8-9E60-C7CDA3E3403D}">
      <dgm:prSet/>
      <dgm:spPr/>
      <dgm:t>
        <a:bodyPr/>
        <a:lstStyle/>
        <a:p>
          <a:endParaRPr lang="en-US">
            <a:latin typeface="Trebuchet MS" panose="020B0603020202020204" pitchFamily="34" charset="0"/>
          </a:endParaRPr>
        </a:p>
      </dgm:t>
    </dgm:pt>
    <dgm:pt modelId="{FFEDD90F-C004-43D9-9A9D-B6EC0C3FB55B}">
      <dgm:prSet/>
      <dgm:spPr/>
      <dgm:t>
        <a:bodyPr/>
        <a:lstStyle/>
        <a:p>
          <a:r>
            <a:rPr lang="en-GB">
              <a:latin typeface="Trebuchet MS" panose="020B0603020202020204" pitchFamily="34" charset="0"/>
            </a:rPr>
            <a:t>Fast food companies</a:t>
          </a:r>
          <a:endParaRPr lang="en-US">
            <a:latin typeface="Trebuchet MS" panose="020B0603020202020204" pitchFamily="34" charset="0"/>
          </a:endParaRPr>
        </a:p>
      </dgm:t>
    </dgm:pt>
    <dgm:pt modelId="{537C6B88-9EAC-4044-8312-DA5F9BED3181}" type="parTrans" cxnId="{B138A9F0-72E1-453F-B398-CE2C187389F9}">
      <dgm:prSet/>
      <dgm:spPr/>
      <dgm:t>
        <a:bodyPr/>
        <a:lstStyle/>
        <a:p>
          <a:endParaRPr lang="en-US">
            <a:latin typeface="Trebuchet MS" panose="020B0603020202020204" pitchFamily="34" charset="0"/>
          </a:endParaRPr>
        </a:p>
      </dgm:t>
    </dgm:pt>
    <dgm:pt modelId="{5F4DC291-A70C-4078-AA73-77F2ED5D920E}" type="sibTrans" cxnId="{B138A9F0-72E1-453F-B398-CE2C187389F9}">
      <dgm:prSet/>
      <dgm:spPr/>
      <dgm:t>
        <a:bodyPr/>
        <a:lstStyle/>
        <a:p>
          <a:endParaRPr lang="en-US">
            <a:latin typeface="Trebuchet MS" panose="020B0603020202020204" pitchFamily="34" charset="0"/>
          </a:endParaRPr>
        </a:p>
      </dgm:t>
    </dgm:pt>
    <dgm:pt modelId="{0DE0FCD1-6DCA-45C9-B0DB-58F0F5B1ED9F}" type="pres">
      <dgm:prSet presAssocID="{0D4A5462-D01D-44F8-98E7-55FE4B7D94A7}" presName="hierChild1" presStyleCnt="0">
        <dgm:presLayoutVars>
          <dgm:chPref val="1"/>
          <dgm:dir/>
          <dgm:animOne val="branch"/>
          <dgm:animLvl val="lvl"/>
          <dgm:resizeHandles/>
        </dgm:presLayoutVars>
      </dgm:prSet>
      <dgm:spPr/>
    </dgm:pt>
    <dgm:pt modelId="{3264404B-D564-4EF0-986D-055F13C99DF3}" type="pres">
      <dgm:prSet presAssocID="{721F0280-C925-4DF0-A0A6-0C306D80ECB1}" presName="hierRoot1" presStyleCnt="0"/>
      <dgm:spPr/>
    </dgm:pt>
    <dgm:pt modelId="{A7910A8B-1186-474D-97DA-967A34805058}" type="pres">
      <dgm:prSet presAssocID="{721F0280-C925-4DF0-A0A6-0C306D80ECB1}" presName="composite" presStyleCnt="0"/>
      <dgm:spPr/>
    </dgm:pt>
    <dgm:pt modelId="{4CA61F7B-17C0-43FF-B4C1-7187C5123ED9}" type="pres">
      <dgm:prSet presAssocID="{721F0280-C925-4DF0-A0A6-0C306D80ECB1}" presName="background" presStyleLbl="node0" presStyleIdx="0" presStyleCnt="5"/>
      <dgm:spPr/>
    </dgm:pt>
    <dgm:pt modelId="{5B624F50-565F-4A38-B4A4-2BBF30D18359}" type="pres">
      <dgm:prSet presAssocID="{721F0280-C925-4DF0-A0A6-0C306D80ECB1}" presName="text" presStyleLbl="fgAcc0" presStyleIdx="0" presStyleCnt="5">
        <dgm:presLayoutVars>
          <dgm:chPref val="3"/>
        </dgm:presLayoutVars>
      </dgm:prSet>
      <dgm:spPr/>
    </dgm:pt>
    <dgm:pt modelId="{04692E39-9F17-4E13-B205-B3E34B8E289E}" type="pres">
      <dgm:prSet presAssocID="{721F0280-C925-4DF0-A0A6-0C306D80ECB1}" presName="hierChild2" presStyleCnt="0"/>
      <dgm:spPr/>
    </dgm:pt>
    <dgm:pt modelId="{D9E7AA61-1C86-4CE6-9403-B00A64403348}" type="pres">
      <dgm:prSet presAssocID="{D5F3E3A1-80F5-4A8D-A255-B4370A656345}" presName="hierRoot1" presStyleCnt="0"/>
      <dgm:spPr/>
    </dgm:pt>
    <dgm:pt modelId="{7C939DD7-BE64-4E8B-B48C-31DF6868631D}" type="pres">
      <dgm:prSet presAssocID="{D5F3E3A1-80F5-4A8D-A255-B4370A656345}" presName="composite" presStyleCnt="0"/>
      <dgm:spPr/>
    </dgm:pt>
    <dgm:pt modelId="{596C5AA6-41F9-4BD6-AC8B-466BBF10680C}" type="pres">
      <dgm:prSet presAssocID="{D5F3E3A1-80F5-4A8D-A255-B4370A656345}" presName="background" presStyleLbl="node0" presStyleIdx="1" presStyleCnt="5"/>
      <dgm:spPr/>
    </dgm:pt>
    <dgm:pt modelId="{F1ED5F20-3328-4709-8C29-397E457C231E}" type="pres">
      <dgm:prSet presAssocID="{D5F3E3A1-80F5-4A8D-A255-B4370A656345}" presName="text" presStyleLbl="fgAcc0" presStyleIdx="1" presStyleCnt="5">
        <dgm:presLayoutVars>
          <dgm:chPref val="3"/>
        </dgm:presLayoutVars>
      </dgm:prSet>
      <dgm:spPr/>
    </dgm:pt>
    <dgm:pt modelId="{203D574D-6066-471C-91A0-CCEDFBE34403}" type="pres">
      <dgm:prSet presAssocID="{D5F3E3A1-80F5-4A8D-A255-B4370A656345}" presName="hierChild2" presStyleCnt="0"/>
      <dgm:spPr/>
    </dgm:pt>
    <dgm:pt modelId="{59E541C0-E663-41E2-924B-97E8F99E49B5}" type="pres">
      <dgm:prSet presAssocID="{6126F592-2E93-4697-85BA-9FC40A6A48ED}" presName="hierRoot1" presStyleCnt="0"/>
      <dgm:spPr/>
    </dgm:pt>
    <dgm:pt modelId="{28FE0929-144C-4B69-838A-D732F86045C6}" type="pres">
      <dgm:prSet presAssocID="{6126F592-2E93-4697-85BA-9FC40A6A48ED}" presName="composite" presStyleCnt="0"/>
      <dgm:spPr/>
    </dgm:pt>
    <dgm:pt modelId="{C1BE766F-EDA9-48EE-9BB8-566E3EC68792}" type="pres">
      <dgm:prSet presAssocID="{6126F592-2E93-4697-85BA-9FC40A6A48ED}" presName="background" presStyleLbl="node0" presStyleIdx="2" presStyleCnt="5"/>
      <dgm:spPr/>
    </dgm:pt>
    <dgm:pt modelId="{7FC09962-9CD8-42F9-B5A4-A16FE5718860}" type="pres">
      <dgm:prSet presAssocID="{6126F592-2E93-4697-85BA-9FC40A6A48ED}" presName="text" presStyleLbl="fgAcc0" presStyleIdx="2" presStyleCnt="5">
        <dgm:presLayoutVars>
          <dgm:chPref val="3"/>
        </dgm:presLayoutVars>
      </dgm:prSet>
      <dgm:spPr/>
    </dgm:pt>
    <dgm:pt modelId="{0E253505-C36B-40E6-B778-0FA8513FEFEB}" type="pres">
      <dgm:prSet presAssocID="{6126F592-2E93-4697-85BA-9FC40A6A48ED}" presName="hierChild2" presStyleCnt="0"/>
      <dgm:spPr/>
    </dgm:pt>
    <dgm:pt modelId="{C850B828-46F5-4EF4-80A0-BA77E0E7A026}" type="pres">
      <dgm:prSet presAssocID="{30C0B6B5-8534-45BF-9BA0-AA5DAED0F996}" presName="hierRoot1" presStyleCnt="0"/>
      <dgm:spPr/>
    </dgm:pt>
    <dgm:pt modelId="{9E6B2AC1-84E8-49D6-8024-8CD089708689}" type="pres">
      <dgm:prSet presAssocID="{30C0B6B5-8534-45BF-9BA0-AA5DAED0F996}" presName="composite" presStyleCnt="0"/>
      <dgm:spPr/>
    </dgm:pt>
    <dgm:pt modelId="{A4D3F3A7-5B06-4AC1-99C0-E564093B1007}" type="pres">
      <dgm:prSet presAssocID="{30C0B6B5-8534-45BF-9BA0-AA5DAED0F996}" presName="background" presStyleLbl="node0" presStyleIdx="3" presStyleCnt="5"/>
      <dgm:spPr/>
    </dgm:pt>
    <dgm:pt modelId="{1056126E-AFFF-4FA7-8F2F-DA26620C5580}" type="pres">
      <dgm:prSet presAssocID="{30C0B6B5-8534-45BF-9BA0-AA5DAED0F996}" presName="text" presStyleLbl="fgAcc0" presStyleIdx="3" presStyleCnt="5">
        <dgm:presLayoutVars>
          <dgm:chPref val="3"/>
        </dgm:presLayoutVars>
      </dgm:prSet>
      <dgm:spPr/>
    </dgm:pt>
    <dgm:pt modelId="{D2A95954-4583-4E6E-BF4B-B808EED2D234}" type="pres">
      <dgm:prSet presAssocID="{30C0B6B5-8534-45BF-9BA0-AA5DAED0F996}" presName="hierChild2" presStyleCnt="0"/>
      <dgm:spPr/>
    </dgm:pt>
    <dgm:pt modelId="{CB69A2AD-59C5-41C2-A124-BAA9575C949F}" type="pres">
      <dgm:prSet presAssocID="{FFEDD90F-C004-43D9-9A9D-B6EC0C3FB55B}" presName="hierRoot1" presStyleCnt="0"/>
      <dgm:spPr/>
    </dgm:pt>
    <dgm:pt modelId="{FA703AFB-6E37-4482-AA59-F7FDA1200AB0}" type="pres">
      <dgm:prSet presAssocID="{FFEDD90F-C004-43D9-9A9D-B6EC0C3FB55B}" presName="composite" presStyleCnt="0"/>
      <dgm:spPr/>
    </dgm:pt>
    <dgm:pt modelId="{A56DF0A5-52E0-40CF-9D2D-B0A85FB228C5}" type="pres">
      <dgm:prSet presAssocID="{FFEDD90F-C004-43D9-9A9D-B6EC0C3FB55B}" presName="background" presStyleLbl="node0" presStyleIdx="4" presStyleCnt="5"/>
      <dgm:spPr/>
    </dgm:pt>
    <dgm:pt modelId="{A2FFA76F-BBD2-46C5-BBAA-187303C48493}" type="pres">
      <dgm:prSet presAssocID="{FFEDD90F-C004-43D9-9A9D-B6EC0C3FB55B}" presName="text" presStyleLbl="fgAcc0" presStyleIdx="4" presStyleCnt="5">
        <dgm:presLayoutVars>
          <dgm:chPref val="3"/>
        </dgm:presLayoutVars>
      </dgm:prSet>
      <dgm:spPr/>
    </dgm:pt>
    <dgm:pt modelId="{6E470D4C-7313-403C-BF3C-A9AF51379437}" type="pres">
      <dgm:prSet presAssocID="{FFEDD90F-C004-43D9-9A9D-B6EC0C3FB55B}" presName="hierChild2" presStyleCnt="0"/>
      <dgm:spPr/>
    </dgm:pt>
  </dgm:ptLst>
  <dgm:cxnLst>
    <dgm:cxn modelId="{22178923-3ED6-4B12-9E46-CD0FD0408ECB}" type="presOf" srcId="{721F0280-C925-4DF0-A0A6-0C306D80ECB1}" destId="{5B624F50-565F-4A38-B4A4-2BBF30D18359}" srcOrd="0" destOrd="0" presId="urn:microsoft.com/office/officeart/2005/8/layout/hierarchy1"/>
    <dgm:cxn modelId="{0FFAE73F-FE7D-4580-BA4D-58F2A1029BD6}" srcId="{0D4A5462-D01D-44F8-98E7-55FE4B7D94A7}" destId="{721F0280-C925-4DF0-A0A6-0C306D80ECB1}" srcOrd="0" destOrd="0" parTransId="{06DB8C0D-6F24-46C5-BAF2-25E2D7DDD36E}" sibTransId="{AB478EF6-E523-44E1-8B6E-1EF1B67AEAE7}"/>
    <dgm:cxn modelId="{C77CB74D-C951-4DCC-8477-9673D9C4F530}" type="presOf" srcId="{FFEDD90F-C004-43D9-9A9D-B6EC0C3FB55B}" destId="{A2FFA76F-BBD2-46C5-BBAA-187303C48493}" srcOrd="0" destOrd="0" presId="urn:microsoft.com/office/officeart/2005/8/layout/hierarchy1"/>
    <dgm:cxn modelId="{2AED8081-7295-42BA-A542-6785075E7E21}" type="presOf" srcId="{6126F592-2E93-4697-85BA-9FC40A6A48ED}" destId="{7FC09962-9CD8-42F9-B5A4-A16FE5718860}" srcOrd="0" destOrd="0" presId="urn:microsoft.com/office/officeart/2005/8/layout/hierarchy1"/>
    <dgm:cxn modelId="{BC18CD8D-DE04-43C7-B748-271CC26B3EA3}" srcId="{0D4A5462-D01D-44F8-98E7-55FE4B7D94A7}" destId="{D5F3E3A1-80F5-4A8D-A255-B4370A656345}" srcOrd="1" destOrd="0" parTransId="{9679581E-2FFD-4975-A997-20DE9EB68606}" sibTransId="{852CE099-993A-46CC-98B0-7A844E58183C}"/>
    <dgm:cxn modelId="{BF38CC8F-37CF-4AE2-A088-6877F8B81939}" type="presOf" srcId="{0D4A5462-D01D-44F8-98E7-55FE4B7D94A7}" destId="{0DE0FCD1-6DCA-45C9-B0DB-58F0F5B1ED9F}" srcOrd="0" destOrd="0" presId="urn:microsoft.com/office/officeart/2005/8/layout/hierarchy1"/>
    <dgm:cxn modelId="{C73988A6-E8B2-40E8-9E60-C7CDA3E3403D}" srcId="{0D4A5462-D01D-44F8-98E7-55FE4B7D94A7}" destId="{30C0B6B5-8534-45BF-9BA0-AA5DAED0F996}" srcOrd="3" destOrd="0" parTransId="{07468276-3A48-4363-956E-172AE520672B}" sibTransId="{D0E2FD36-5187-40B1-8AFF-13F32ACB9AE7}"/>
    <dgm:cxn modelId="{1C64E3C8-FF82-4B5E-A15F-5EF3608CD7B2}" srcId="{0D4A5462-D01D-44F8-98E7-55FE4B7D94A7}" destId="{6126F592-2E93-4697-85BA-9FC40A6A48ED}" srcOrd="2" destOrd="0" parTransId="{F8133234-E628-4757-8B11-148F4BB824DF}" sibTransId="{FECB3443-4ED0-45A0-9834-88087F1B51AB}"/>
    <dgm:cxn modelId="{810C53CA-F13C-4FAC-BE1C-BCA0401E9DBC}" type="presOf" srcId="{D5F3E3A1-80F5-4A8D-A255-B4370A656345}" destId="{F1ED5F20-3328-4709-8C29-397E457C231E}" srcOrd="0" destOrd="0" presId="urn:microsoft.com/office/officeart/2005/8/layout/hierarchy1"/>
    <dgm:cxn modelId="{95BBCCE1-EE5B-4CE9-BB9F-CDE6F8EDBA67}" type="presOf" srcId="{30C0B6B5-8534-45BF-9BA0-AA5DAED0F996}" destId="{1056126E-AFFF-4FA7-8F2F-DA26620C5580}" srcOrd="0" destOrd="0" presId="urn:microsoft.com/office/officeart/2005/8/layout/hierarchy1"/>
    <dgm:cxn modelId="{B138A9F0-72E1-453F-B398-CE2C187389F9}" srcId="{0D4A5462-D01D-44F8-98E7-55FE4B7D94A7}" destId="{FFEDD90F-C004-43D9-9A9D-B6EC0C3FB55B}" srcOrd="4" destOrd="0" parTransId="{537C6B88-9EAC-4044-8312-DA5F9BED3181}" sibTransId="{5F4DC291-A70C-4078-AA73-77F2ED5D920E}"/>
    <dgm:cxn modelId="{BA9DB11E-24B1-4FFE-B312-A337C5AAAFA2}" type="presParOf" srcId="{0DE0FCD1-6DCA-45C9-B0DB-58F0F5B1ED9F}" destId="{3264404B-D564-4EF0-986D-055F13C99DF3}" srcOrd="0" destOrd="0" presId="urn:microsoft.com/office/officeart/2005/8/layout/hierarchy1"/>
    <dgm:cxn modelId="{4C539276-F3BB-41B7-97D9-38E6E7171EA5}" type="presParOf" srcId="{3264404B-D564-4EF0-986D-055F13C99DF3}" destId="{A7910A8B-1186-474D-97DA-967A34805058}" srcOrd="0" destOrd="0" presId="urn:microsoft.com/office/officeart/2005/8/layout/hierarchy1"/>
    <dgm:cxn modelId="{55E724F4-5482-453B-BD08-524641C4BF37}" type="presParOf" srcId="{A7910A8B-1186-474D-97DA-967A34805058}" destId="{4CA61F7B-17C0-43FF-B4C1-7187C5123ED9}" srcOrd="0" destOrd="0" presId="urn:microsoft.com/office/officeart/2005/8/layout/hierarchy1"/>
    <dgm:cxn modelId="{D8704195-DE46-433E-A864-A1FCA89BBC17}" type="presParOf" srcId="{A7910A8B-1186-474D-97DA-967A34805058}" destId="{5B624F50-565F-4A38-B4A4-2BBF30D18359}" srcOrd="1" destOrd="0" presId="urn:microsoft.com/office/officeart/2005/8/layout/hierarchy1"/>
    <dgm:cxn modelId="{4BA4F469-BCA6-469F-AFB6-5C4ACA4926DE}" type="presParOf" srcId="{3264404B-D564-4EF0-986D-055F13C99DF3}" destId="{04692E39-9F17-4E13-B205-B3E34B8E289E}" srcOrd="1" destOrd="0" presId="urn:microsoft.com/office/officeart/2005/8/layout/hierarchy1"/>
    <dgm:cxn modelId="{C8C79592-9E64-48BF-BFF4-02DDF78EBB8D}" type="presParOf" srcId="{0DE0FCD1-6DCA-45C9-B0DB-58F0F5B1ED9F}" destId="{D9E7AA61-1C86-4CE6-9403-B00A64403348}" srcOrd="1" destOrd="0" presId="urn:microsoft.com/office/officeart/2005/8/layout/hierarchy1"/>
    <dgm:cxn modelId="{D72558A1-F734-42E0-95AC-D758C1E4A53D}" type="presParOf" srcId="{D9E7AA61-1C86-4CE6-9403-B00A64403348}" destId="{7C939DD7-BE64-4E8B-B48C-31DF6868631D}" srcOrd="0" destOrd="0" presId="urn:microsoft.com/office/officeart/2005/8/layout/hierarchy1"/>
    <dgm:cxn modelId="{427F2FB2-2323-4B2B-8E52-681F86C055BD}" type="presParOf" srcId="{7C939DD7-BE64-4E8B-B48C-31DF6868631D}" destId="{596C5AA6-41F9-4BD6-AC8B-466BBF10680C}" srcOrd="0" destOrd="0" presId="urn:microsoft.com/office/officeart/2005/8/layout/hierarchy1"/>
    <dgm:cxn modelId="{78743E4E-1B90-46F4-838B-9AAEBE1BC8E4}" type="presParOf" srcId="{7C939DD7-BE64-4E8B-B48C-31DF6868631D}" destId="{F1ED5F20-3328-4709-8C29-397E457C231E}" srcOrd="1" destOrd="0" presId="urn:microsoft.com/office/officeart/2005/8/layout/hierarchy1"/>
    <dgm:cxn modelId="{1B2703D3-DB14-4709-988E-B5A2BC952EA5}" type="presParOf" srcId="{D9E7AA61-1C86-4CE6-9403-B00A64403348}" destId="{203D574D-6066-471C-91A0-CCEDFBE34403}" srcOrd="1" destOrd="0" presId="urn:microsoft.com/office/officeart/2005/8/layout/hierarchy1"/>
    <dgm:cxn modelId="{89E788E2-0533-4E4A-887E-8215662E0892}" type="presParOf" srcId="{0DE0FCD1-6DCA-45C9-B0DB-58F0F5B1ED9F}" destId="{59E541C0-E663-41E2-924B-97E8F99E49B5}" srcOrd="2" destOrd="0" presId="urn:microsoft.com/office/officeart/2005/8/layout/hierarchy1"/>
    <dgm:cxn modelId="{85957098-FC1D-4C28-9F4D-83A0ED8266F8}" type="presParOf" srcId="{59E541C0-E663-41E2-924B-97E8F99E49B5}" destId="{28FE0929-144C-4B69-838A-D732F86045C6}" srcOrd="0" destOrd="0" presId="urn:microsoft.com/office/officeart/2005/8/layout/hierarchy1"/>
    <dgm:cxn modelId="{6108CD9D-77EB-4B65-B932-2B937B8F6FE0}" type="presParOf" srcId="{28FE0929-144C-4B69-838A-D732F86045C6}" destId="{C1BE766F-EDA9-48EE-9BB8-566E3EC68792}" srcOrd="0" destOrd="0" presId="urn:microsoft.com/office/officeart/2005/8/layout/hierarchy1"/>
    <dgm:cxn modelId="{19ED1DC9-3678-49AD-BBAB-6DA30F20AFA6}" type="presParOf" srcId="{28FE0929-144C-4B69-838A-D732F86045C6}" destId="{7FC09962-9CD8-42F9-B5A4-A16FE5718860}" srcOrd="1" destOrd="0" presId="urn:microsoft.com/office/officeart/2005/8/layout/hierarchy1"/>
    <dgm:cxn modelId="{F552704E-635E-4358-804B-0FAF0F7B7D1F}" type="presParOf" srcId="{59E541C0-E663-41E2-924B-97E8F99E49B5}" destId="{0E253505-C36B-40E6-B778-0FA8513FEFEB}" srcOrd="1" destOrd="0" presId="urn:microsoft.com/office/officeart/2005/8/layout/hierarchy1"/>
    <dgm:cxn modelId="{179C3F7C-DB04-46D4-9970-D45FDD8C6562}" type="presParOf" srcId="{0DE0FCD1-6DCA-45C9-B0DB-58F0F5B1ED9F}" destId="{C850B828-46F5-4EF4-80A0-BA77E0E7A026}" srcOrd="3" destOrd="0" presId="urn:microsoft.com/office/officeart/2005/8/layout/hierarchy1"/>
    <dgm:cxn modelId="{97636C81-9BD5-4DED-9117-39A5409F3588}" type="presParOf" srcId="{C850B828-46F5-4EF4-80A0-BA77E0E7A026}" destId="{9E6B2AC1-84E8-49D6-8024-8CD089708689}" srcOrd="0" destOrd="0" presId="urn:microsoft.com/office/officeart/2005/8/layout/hierarchy1"/>
    <dgm:cxn modelId="{3FE9015C-FB9D-4618-88E3-0625172F21BC}" type="presParOf" srcId="{9E6B2AC1-84E8-49D6-8024-8CD089708689}" destId="{A4D3F3A7-5B06-4AC1-99C0-E564093B1007}" srcOrd="0" destOrd="0" presId="urn:microsoft.com/office/officeart/2005/8/layout/hierarchy1"/>
    <dgm:cxn modelId="{3F9878B9-607F-4C66-AA3C-AD4572A1AC77}" type="presParOf" srcId="{9E6B2AC1-84E8-49D6-8024-8CD089708689}" destId="{1056126E-AFFF-4FA7-8F2F-DA26620C5580}" srcOrd="1" destOrd="0" presId="urn:microsoft.com/office/officeart/2005/8/layout/hierarchy1"/>
    <dgm:cxn modelId="{7E06EAA6-BCDB-409B-A15A-BED49BF3A583}" type="presParOf" srcId="{C850B828-46F5-4EF4-80A0-BA77E0E7A026}" destId="{D2A95954-4583-4E6E-BF4B-B808EED2D234}" srcOrd="1" destOrd="0" presId="urn:microsoft.com/office/officeart/2005/8/layout/hierarchy1"/>
    <dgm:cxn modelId="{C495C194-531D-47FD-AF32-933CE3331109}" type="presParOf" srcId="{0DE0FCD1-6DCA-45C9-B0DB-58F0F5B1ED9F}" destId="{CB69A2AD-59C5-41C2-A124-BAA9575C949F}" srcOrd="4" destOrd="0" presId="urn:microsoft.com/office/officeart/2005/8/layout/hierarchy1"/>
    <dgm:cxn modelId="{7B5049C0-1D08-4159-A0BF-4AC0A23E6C2B}" type="presParOf" srcId="{CB69A2AD-59C5-41C2-A124-BAA9575C949F}" destId="{FA703AFB-6E37-4482-AA59-F7FDA1200AB0}" srcOrd="0" destOrd="0" presId="urn:microsoft.com/office/officeart/2005/8/layout/hierarchy1"/>
    <dgm:cxn modelId="{0DDD4D11-E14E-4900-9606-CB869A66F7E2}" type="presParOf" srcId="{FA703AFB-6E37-4482-AA59-F7FDA1200AB0}" destId="{A56DF0A5-52E0-40CF-9D2D-B0A85FB228C5}" srcOrd="0" destOrd="0" presId="urn:microsoft.com/office/officeart/2005/8/layout/hierarchy1"/>
    <dgm:cxn modelId="{0F375E5A-3951-438D-9F6D-DFC5A1D265C7}" type="presParOf" srcId="{FA703AFB-6E37-4482-AA59-F7FDA1200AB0}" destId="{A2FFA76F-BBD2-46C5-BBAA-187303C48493}" srcOrd="1" destOrd="0" presId="urn:microsoft.com/office/officeart/2005/8/layout/hierarchy1"/>
    <dgm:cxn modelId="{DB3BDFEE-D2A1-4CCF-8F97-41A3E56322C2}" type="presParOf" srcId="{CB69A2AD-59C5-41C2-A124-BAA9575C949F}" destId="{6E470D4C-7313-403C-BF3C-A9AF5137943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DC808A6-9E33-47F9-9403-DB34FF450338}"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7894B5A2-4D4D-4015-A5EF-26085C36C8F8}">
      <dgm:prSet/>
      <dgm:spPr/>
      <dgm:t>
        <a:bodyPr/>
        <a:lstStyle/>
        <a:p>
          <a:r>
            <a:rPr lang="en-GB" b="0" i="0" dirty="0">
              <a:latin typeface="Trebuchet MS"/>
            </a:rPr>
            <a:t>The Chair’s job is to make sure the group doesn’t all talk at once, and ensure no-one is left out</a:t>
          </a:r>
          <a:endParaRPr lang="en-US" dirty="0">
            <a:latin typeface="Trebuchet MS"/>
          </a:endParaRPr>
        </a:p>
      </dgm:t>
    </dgm:pt>
    <dgm:pt modelId="{54DFCD8C-BF18-4E87-8B7A-E115D09E3CA8}" type="parTrans" cxnId="{D13F15F7-D08D-43CF-BED4-EA1618C7D549}">
      <dgm:prSet/>
      <dgm:spPr/>
      <dgm:t>
        <a:bodyPr/>
        <a:lstStyle/>
        <a:p>
          <a:endParaRPr lang="en-US">
            <a:latin typeface="Trebuchet MS" panose="020B0603020202020204" pitchFamily="34" charset="0"/>
          </a:endParaRPr>
        </a:p>
      </dgm:t>
    </dgm:pt>
    <dgm:pt modelId="{E5C018C8-CDF9-4C9C-BC63-EC875BBCE082}" type="sibTrans" cxnId="{D13F15F7-D08D-43CF-BED4-EA1618C7D549}">
      <dgm:prSet/>
      <dgm:spPr/>
      <dgm:t>
        <a:bodyPr/>
        <a:lstStyle/>
        <a:p>
          <a:endParaRPr lang="en-US">
            <a:latin typeface="Trebuchet MS" panose="020B0603020202020204" pitchFamily="34" charset="0"/>
          </a:endParaRPr>
        </a:p>
      </dgm:t>
    </dgm:pt>
    <dgm:pt modelId="{6FE1415E-9471-4157-9ECC-CAB13C59AB89}">
      <dgm:prSet/>
      <dgm:spPr/>
      <dgm:t>
        <a:bodyPr/>
        <a:lstStyle/>
        <a:p>
          <a:r>
            <a:rPr lang="en-GB" dirty="0">
              <a:latin typeface="Trebuchet MS"/>
            </a:rPr>
            <a:t>Scribe 1 will write down argument 1</a:t>
          </a:r>
          <a:endParaRPr lang="en-US" dirty="0">
            <a:latin typeface="Trebuchet MS"/>
          </a:endParaRPr>
        </a:p>
      </dgm:t>
    </dgm:pt>
    <dgm:pt modelId="{FED23FFA-A51B-4979-9464-C594A6BF4B0E}" type="parTrans" cxnId="{A105760D-263D-4724-BD5E-F31DF94EB5E4}">
      <dgm:prSet/>
      <dgm:spPr/>
      <dgm:t>
        <a:bodyPr/>
        <a:lstStyle/>
        <a:p>
          <a:endParaRPr lang="en-US">
            <a:latin typeface="Trebuchet MS" panose="020B0603020202020204" pitchFamily="34" charset="0"/>
          </a:endParaRPr>
        </a:p>
      </dgm:t>
    </dgm:pt>
    <dgm:pt modelId="{735A8F4E-1EC0-466B-83E8-C0C87EB84502}" type="sibTrans" cxnId="{A105760D-263D-4724-BD5E-F31DF94EB5E4}">
      <dgm:prSet/>
      <dgm:spPr/>
      <dgm:t>
        <a:bodyPr/>
        <a:lstStyle/>
        <a:p>
          <a:endParaRPr lang="en-US">
            <a:latin typeface="Trebuchet MS" panose="020B0603020202020204" pitchFamily="34" charset="0"/>
          </a:endParaRPr>
        </a:p>
      </dgm:t>
    </dgm:pt>
    <dgm:pt modelId="{BB8366BE-34EE-46A4-BD4F-DA4145B326D7}">
      <dgm:prSet/>
      <dgm:spPr/>
      <dgm:t>
        <a:bodyPr/>
        <a:lstStyle/>
        <a:p>
          <a:r>
            <a:rPr lang="en-GB" b="0" i="0" dirty="0">
              <a:latin typeface="Trebuchet MS"/>
            </a:rPr>
            <a:t>Scribe 2 will write down argument 2</a:t>
          </a:r>
          <a:endParaRPr lang="en-GB" dirty="0">
            <a:latin typeface="Trebuchet MS"/>
          </a:endParaRPr>
        </a:p>
      </dgm:t>
    </dgm:pt>
    <dgm:pt modelId="{0DC1997E-C840-420B-847E-8E0FE5FA5A1A}" type="parTrans" cxnId="{0C006119-F148-4F1C-BB8A-CF5C094EA459}">
      <dgm:prSet/>
      <dgm:spPr/>
      <dgm:t>
        <a:bodyPr/>
        <a:lstStyle/>
        <a:p>
          <a:endParaRPr lang="en-US">
            <a:latin typeface="Trebuchet MS" panose="020B0603020202020204" pitchFamily="34" charset="0"/>
          </a:endParaRPr>
        </a:p>
      </dgm:t>
    </dgm:pt>
    <dgm:pt modelId="{7BE1BEF6-B13E-4926-8C4B-1EA0AAC3E2F5}" type="sibTrans" cxnId="{0C006119-F148-4F1C-BB8A-CF5C094EA459}">
      <dgm:prSet/>
      <dgm:spPr/>
      <dgm:t>
        <a:bodyPr/>
        <a:lstStyle/>
        <a:p>
          <a:endParaRPr lang="en-US">
            <a:latin typeface="Trebuchet MS" panose="020B0603020202020204" pitchFamily="34" charset="0"/>
          </a:endParaRPr>
        </a:p>
      </dgm:t>
    </dgm:pt>
    <dgm:pt modelId="{42FB0E0F-0753-472B-9338-3E8AB3F7B6A9}">
      <dgm:prSet/>
      <dgm:spPr/>
      <dgm:t>
        <a:bodyPr/>
        <a:lstStyle/>
        <a:p>
          <a:pPr rtl="0"/>
          <a:r>
            <a:rPr lang="en-GB" dirty="0">
              <a:latin typeface="Trebuchet MS"/>
            </a:rPr>
            <a:t>Scribe 4 will write down the brainstorm</a:t>
          </a:r>
          <a:r>
            <a:rPr lang="en-GB" b="0" i="0" dirty="0">
              <a:latin typeface="Trebuchet MS"/>
            </a:rPr>
            <a:t> </a:t>
          </a:r>
          <a:endParaRPr lang="en-US" dirty="0">
            <a:latin typeface="Trebuchet MS" panose="020B0603020202020204" pitchFamily="34" charset="0"/>
          </a:endParaRPr>
        </a:p>
      </dgm:t>
    </dgm:pt>
    <dgm:pt modelId="{02EB7249-5456-4F9C-8128-75AFC7C2FD45}" type="parTrans" cxnId="{E4A02B10-ECA6-43AB-841E-8044EE2E27BE}">
      <dgm:prSet/>
      <dgm:spPr/>
      <dgm:t>
        <a:bodyPr/>
        <a:lstStyle/>
        <a:p>
          <a:endParaRPr lang="en-US">
            <a:latin typeface="Trebuchet MS" panose="020B0603020202020204" pitchFamily="34" charset="0"/>
          </a:endParaRPr>
        </a:p>
      </dgm:t>
    </dgm:pt>
    <dgm:pt modelId="{FE567AB8-CF74-482E-8B51-C2EC46F68AB6}" type="sibTrans" cxnId="{E4A02B10-ECA6-43AB-841E-8044EE2E27BE}">
      <dgm:prSet/>
      <dgm:spPr/>
      <dgm:t>
        <a:bodyPr/>
        <a:lstStyle/>
        <a:p>
          <a:endParaRPr lang="en-US">
            <a:latin typeface="Trebuchet MS" panose="020B0603020202020204" pitchFamily="34" charset="0"/>
          </a:endParaRPr>
        </a:p>
      </dgm:t>
    </dgm:pt>
    <dgm:pt modelId="{F0A6ADCC-D0A1-4FA8-B05F-494FD45601E0}">
      <dgm:prSet/>
      <dgm:spPr/>
      <dgm:t>
        <a:bodyPr/>
        <a:lstStyle/>
        <a:p>
          <a:pPr rtl="0"/>
          <a:r>
            <a:rPr lang="en-GB" b="0" i="0" dirty="0">
              <a:latin typeface="Trebuchet MS"/>
            </a:rPr>
            <a:t>Everyone </a:t>
          </a:r>
          <a:r>
            <a:rPr lang="en-GB" dirty="0">
              <a:latin typeface="Trebuchet MS"/>
            </a:rPr>
            <a:t>else will be </a:t>
          </a:r>
          <a:r>
            <a:rPr lang="en-GB" b="0" i="0" dirty="0">
              <a:latin typeface="Trebuchet MS"/>
            </a:rPr>
            <a:t>a contributor </a:t>
          </a:r>
          <a:endParaRPr lang="en-US" dirty="0">
            <a:latin typeface="Trebuchet MS" panose="020B0603020202020204" pitchFamily="34" charset="0"/>
          </a:endParaRPr>
        </a:p>
      </dgm:t>
    </dgm:pt>
    <dgm:pt modelId="{6C888F56-2932-4257-90D9-9CE30CE77865}" type="parTrans" cxnId="{774CF529-C369-44ED-A637-2D770408981C}">
      <dgm:prSet/>
      <dgm:spPr/>
      <dgm:t>
        <a:bodyPr/>
        <a:lstStyle/>
        <a:p>
          <a:endParaRPr lang="en-US">
            <a:latin typeface="Trebuchet MS" panose="020B0603020202020204" pitchFamily="34" charset="0"/>
          </a:endParaRPr>
        </a:p>
      </dgm:t>
    </dgm:pt>
    <dgm:pt modelId="{4E3DC0EA-4DDD-4C84-9C50-273C137074F5}" type="sibTrans" cxnId="{774CF529-C369-44ED-A637-2D770408981C}">
      <dgm:prSet/>
      <dgm:spPr/>
      <dgm:t>
        <a:bodyPr/>
        <a:lstStyle/>
        <a:p>
          <a:endParaRPr lang="en-US">
            <a:latin typeface="Trebuchet MS" panose="020B0603020202020204" pitchFamily="34" charset="0"/>
          </a:endParaRPr>
        </a:p>
      </dgm:t>
    </dgm:pt>
    <dgm:pt modelId="{B44AFAA4-38CA-41E0-9466-5A1740173725}">
      <dgm:prSet phldr="0"/>
      <dgm:spPr/>
      <dgm:t>
        <a:bodyPr/>
        <a:lstStyle/>
        <a:p>
          <a:pPr rtl="0"/>
          <a:r>
            <a:rPr lang="en-GB" dirty="0">
              <a:latin typeface="Trebuchet MS"/>
            </a:rPr>
            <a:t>Scribe 3 will write down argument 3</a:t>
          </a:r>
        </a:p>
      </dgm:t>
    </dgm:pt>
    <dgm:pt modelId="{CCDE6A7A-F38E-4884-81B7-8BC6B5252FA9}" type="parTrans" cxnId="{70236FEA-2913-4C4B-919E-E452858F718D}">
      <dgm:prSet/>
      <dgm:spPr/>
      <dgm:t>
        <a:bodyPr/>
        <a:lstStyle/>
        <a:p>
          <a:endParaRPr lang="en-GB"/>
        </a:p>
      </dgm:t>
    </dgm:pt>
    <dgm:pt modelId="{0E118694-A941-4582-8842-427CFBDE36EF}" type="sibTrans" cxnId="{70236FEA-2913-4C4B-919E-E452858F718D}">
      <dgm:prSet/>
      <dgm:spPr/>
      <dgm:t>
        <a:bodyPr/>
        <a:lstStyle/>
        <a:p>
          <a:endParaRPr lang="en-GB"/>
        </a:p>
      </dgm:t>
    </dgm:pt>
    <dgm:pt modelId="{1446FAE4-450E-4EEC-98D0-687834C89DFF}" type="pres">
      <dgm:prSet presAssocID="{7DC808A6-9E33-47F9-9403-DB34FF450338}" presName="vert0" presStyleCnt="0">
        <dgm:presLayoutVars>
          <dgm:dir/>
          <dgm:animOne val="branch"/>
          <dgm:animLvl val="lvl"/>
        </dgm:presLayoutVars>
      </dgm:prSet>
      <dgm:spPr/>
    </dgm:pt>
    <dgm:pt modelId="{20E46992-1263-4517-8F73-C0DDE5952CA4}" type="pres">
      <dgm:prSet presAssocID="{7894B5A2-4D4D-4015-A5EF-26085C36C8F8}" presName="thickLine" presStyleLbl="alignNode1" presStyleIdx="0" presStyleCnt="6"/>
      <dgm:spPr/>
    </dgm:pt>
    <dgm:pt modelId="{A5D08819-27A3-434A-97B2-54605ACD0A03}" type="pres">
      <dgm:prSet presAssocID="{7894B5A2-4D4D-4015-A5EF-26085C36C8F8}" presName="horz1" presStyleCnt="0"/>
      <dgm:spPr/>
    </dgm:pt>
    <dgm:pt modelId="{EBA28EC7-ED4B-453F-B627-CC462B5760D8}" type="pres">
      <dgm:prSet presAssocID="{7894B5A2-4D4D-4015-A5EF-26085C36C8F8}" presName="tx1" presStyleLbl="revTx" presStyleIdx="0" presStyleCnt="6"/>
      <dgm:spPr/>
    </dgm:pt>
    <dgm:pt modelId="{C1481FA3-23A7-46B6-963F-0BE12FD982CE}" type="pres">
      <dgm:prSet presAssocID="{7894B5A2-4D4D-4015-A5EF-26085C36C8F8}" presName="vert1" presStyleCnt="0"/>
      <dgm:spPr/>
    </dgm:pt>
    <dgm:pt modelId="{8800B97F-FA44-4202-8D51-5D6FFC24D60E}" type="pres">
      <dgm:prSet presAssocID="{6FE1415E-9471-4157-9ECC-CAB13C59AB89}" presName="thickLine" presStyleLbl="alignNode1" presStyleIdx="1" presStyleCnt="6"/>
      <dgm:spPr/>
    </dgm:pt>
    <dgm:pt modelId="{F1B4727A-FD0D-409F-B733-03D453B8FBEA}" type="pres">
      <dgm:prSet presAssocID="{6FE1415E-9471-4157-9ECC-CAB13C59AB89}" presName="horz1" presStyleCnt="0"/>
      <dgm:spPr/>
    </dgm:pt>
    <dgm:pt modelId="{5BF4B867-15D5-4BDD-A3B6-34D5BAA17475}" type="pres">
      <dgm:prSet presAssocID="{6FE1415E-9471-4157-9ECC-CAB13C59AB89}" presName="tx1" presStyleLbl="revTx" presStyleIdx="1" presStyleCnt="6"/>
      <dgm:spPr/>
    </dgm:pt>
    <dgm:pt modelId="{00555E0B-D861-4CA7-96F5-B4846B5C385C}" type="pres">
      <dgm:prSet presAssocID="{6FE1415E-9471-4157-9ECC-CAB13C59AB89}" presName="vert1" presStyleCnt="0"/>
      <dgm:spPr/>
    </dgm:pt>
    <dgm:pt modelId="{0E691CB7-F504-4C63-B4CD-70A86A6C64C1}" type="pres">
      <dgm:prSet presAssocID="{BB8366BE-34EE-46A4-BD4F-DA4145B326D7}" presName="thickLine" presStyleLbl="alignNode1" presStyleIdx="2" presStyleCnt="6"/>
      <dgm:spPr/>
    </dgm:pt>
    <dgm:pt modelId="{E2D4E3A3-2F0E-4B82-BE6B-45586995B929}" type="pres">
      <dgm:prSet presAssocID="{BB8366BE-34EE-46A4-BD4F-DA4145B326D7}" presName="horz1" presStyleCnt="0"/>
      <dgm:spPr/>
    </dgm:pt>
    <dgm:pt modelId="{DAFCB061-DBEA-4D18-9075-B760658132EB}" type="pres">
      <dgm:prSet presAssocID="{BB8366BE-34EE-46A4-BD4F-DA4145B326D7}" presName="tx1" presStyleLbl="revTx" presStyleIdx="2" presStyleCnt="6"/>
      <dgm:spPr/>
    </dgm:pt>
    <dgm:pt modelId="{0AFD8C0B-8457-4579-BE50-52E68F10D40F}" type="pres">
      <dgm:prSet presAssocID="{BB8366BE-34EE-46A4-BD4F-DA4145B326D7}" presName="vert1" presStyleCnt="0"/>
      <dgm:spPr/>
    </dgm:pt>
    <dgm:pt modelId="{FE337F68-1CE8-4BFE-A076-240EC13902DA}" type="pres">
      <dgm:prSet presAssocID="{B44AFAA4-38CA-41E0-9466-5A1740173725}" presName="thickLine" presStyleLbl="alignNode1" presStyleIdx="3" presStyleCnt="6"/>
      <dgm:spPr/>
    </dgm:pt>
    <dgm:pt modelId="{C86AEC14-BB0A-4CF6-8CD9-12BD5B527A5F}" type="pres">
      <dgm:prSet presAssocID="{B44AFAA4-38CA-41E0-9466-5A1740173725}" presName="horz1" presStyleCnt="0"/>
      <dgm:spPr/>
    </dgm:pt>
    <dgm:pt modelId="{B52651B4-7897-4B55-8C6C-DF78D0997009}" type="pres">
      <dgm:prSet presAssocID="{B44AFAA4-38CA-41E0-9466-5A1740173725}" presName="tx1" presStyleLbl="revTx" presStyleIdx="3" presStyleCnt="6"/>
      <dgm:spPr/>
    </dgm:pt>
    <dgm:pt modelId="{1A1967C3-33B5-4569-BE62-A7385AD80F5C}" type="pres">
      <dgm:prSet presAssocID="{B44AFAA4-38CA-41E0-9466-5A1740173725}" presName="vert1" presStyleCnt="0"/>
      <dgm:spPr/>
    </dgm:pt>
    <dgm:pt modelId="{B51E8055-CB76-47A1-B3C8-6462FFDD233F}" type="pres">
      <dgm:prSet presAssocID="{42FB0E0F-0753-472B-9338-3E8AB3F7B6A9}" presName="thickLine" presStyleLbl="alignNode1" presStyleIdx="4" presStyleCnt="6"/>
      <dgm:spPr/>
    </dgm:pt>
    <dgm:pt modelId="{91673DDB-C7A2-4D01-B512-D7FBFAB7155E}" type="pres">
      <dgm:prSet presAssocID="{42FB0E0F-0753-472B-9338-3E8AB3F7B6A9}" presName="horz1" presStyleCnt="0"/>
      <dgm:spPr/>
    </dgm:pt>
    <dgm:pt modelId="{4A63E240-7502-49D6-B8C4-1FD29F3DA32B}" type="pres">
      <dgm:prSet presAssocID="{42FB0E0F-0753-472B-9338-3E8AB3F7B6A9}" presName="tx1" presStyleLbl="revTx" presStyleIdx="4" presStyleCnt="6"/>
      <dgm:spPr/>
    </dgm:pt>
    <dgm:pt modelId="{F7D112D1-25BC-452F-8E18-2A4EEAECC9DA}" type="pres">
      <dgm:prSet presAssocID="{42FB0E0F-0753-472B-9338-3E8AB3F7B6A9}" presName="vert1" presStyleCnt="0"/>
      <dgm:spPr/>
    </dgm:pt>
    <dgm:pt modelId="{061F69EF-37BF-4472-8E91-62A6481EE672}" type="pres">
      <dgm:prSet presAssocID="{F0A6ADCC-D0A1-4FA8-B05F-494FD45601E0}" presName="thickLine" presStyleLbl="alignNode1" presStyleIdx="5" presStyleCnt="6"/>
      <dgm:spPr/>
    </dgm:pt>
    <dgm:pt modelId="{979D6F9B-D1A8-4E44-95CF-F72A0F79460E}" type="pres">
      <dgm:prSet presAssocID="{F0A6ADCC-D0A1-4FA8-B05F-494FD45601E0}" presName="horz1" presStyleCnt="0"/>
      <dgm:spPr/>
    </dgm:pt>
    <dgm:pt modelId="{267ADE83-43D7-4CE3-80DB-11073EF8C0EC}" type="pres">
      <dgm:prSet presAssocID="{F0A6ADCC-D0A1-4FA8-B05F-494FD45601E0}" presName="tx1" presStyleLbl="revTx" presStyleIdx="5" presStyleCnt="6"/>
      <dgm:spPr/>
    </dgm:pt>
    <dgm:pt modelId="{76350F9A-2906-4102-891E-D3279F6DAF14}" type="pres">
      <dgm:prSet presAssocID="{F0A6ADCC-D0A1-4FA8-B05F-494FD45601E0}" presName="vert1" presStyleCnt="0"/>
      <dgm:spPr/>
    </dgm:pt>
  </dgm:ptLst>
  <dgm:cxnLst>
    <dgm:cxn modelId="{A105760D-263D-4724-BD5E-F31DF94EB5E4}" srcId="{7DC808A6-9E33-47F9-9403-DB34FF450338}" destId="{6FE1415E-9471-4157-9ECC-CAB13C59AB89}" srcOrd="1" destOrd="0" parTransId="{FED23FFA-A51B-4979-9464-C594A6BF4B0E}" sibTransId="{735A8F4E-1EC0-466B-83E8-C0C87EB84502}"/>
    <dgm:cxn modelId="{E4A02B10-ECA6-43AB-841E-8044EE2E27BE}" srcId="{7DC808A6-9E33-47F9-9403-DB34FF450338}" destId="{42FB0E0F-0753-472B-9338-3E8AB3F7B6A9}" srcOrd="4" destOrd="0" parTransId="{02EB7249-5456-4F9C-8128-75AFC7C2FD45}" sibTransId="{FE567AB8-CF74-482E-8B51-C2EC46F68AB6}"/>
    <dgm:cxn modelId="{0C006119-F148-4F1C-BB8A-CF5C094EA459}" srcId="{7DC808A6-9E33-47F9-9403-DB34FF450338}" destId="{BB8366BE-34EE-46A4-BD4F-DA4145B326D7}" srcOrd="2" destOrd="0" parTransId="{0DC1997E-C840-420B-847E-8E0FE5FA5A1A}" sibTransId="{7BE1BEF6-B13E-4926-8C4B-1EA0AAC3E2F5}"/>
    <dgm:cxn modelId="{BBB54C1B-4B0A-4CFA-8C74-1914BA10AFC5}" type="presOf" srcId="{BB8366BE-34EE-46A4-BD4F-DA4145B326D7}" destId="{DAFCB061-DBEA-4D18-9075-B760658132EB}" srcOrd="0" destOrd="0" presId="urn:microsoft.com/office/officeart/2008/layout/LinedList"/>
    <dgm:cxn modelId="{774CF529-C369-44ED-A637-2D770408981C}" srcId="{7DC808A6-9E33-47F9-9403-DB34FF450338}" destId="{F0A6ADCC-D0A1-4FA8-B05F-494FD45601E0}" srcOrd="5" destOrd="0" parTransId="{6C888F56-2932-4257-90D9-9CE30CE77865}" sibTransId="{4E3DC0EA-4DDD-4C84-9C50-273C137074F5}"/>
    <dgm:cxn modelId="{4531A868-1FFD-45E5-ACD2-911479E17001}" type="presOf" srcId="{6FE1415E-9471-4157-9ECC-CAB13C59AB89}" destId="{5BF4B867-15D5-4BDD-A3B6-34D5BAA17475}" srcOrd="0" destOrd="0" presId="urn:microsoft.com/office/officeart/2008/layout/LinedList"/>
    <dgm:cxn modelId="{5333E859-662E-4414-8491-BCA87DD20AB9}" type="presOf" srcId="{B44AFAA4-38CA-41E0-9466-5A1740173725}" destId="{B52651B4-7897-4B55-8C6C-DF78D0997009}" srcOrd="0" destOrd="0" presId="urn:microsoft.com/office/officeart/2008/layout/LinedList"/>
    <dgm:cxn modelId="{E8031291-01D5-4C72-B1FB-B5AF51200BA6}" type="presOf" srcId="{F0A6ADCC-D0A1-4FA8-B05F-494FD45601E0}" destId="{267ADE83-43D7-4CE3-80DB-11073EF8C0EC}" srcOrd="0" destOrd="0" presId="urn:microsoft.com/office/officeart/2008/layout/LinedList"/>
    <dgm:cxn modelId="{199144AF-DFE8-47C5-A362-3508ECB7A868}" type="presOf" srcId="{42FB0E0F-0753-472B-9338-3E8AB3F7B6A9}" destId="{4A63E240-7502-49D6-B8C4-1FD29F3DA32B}" srcOrd="0" destOrd="0" presId="urn:microsoft.com/office/officeart/2008/layout/LinedList"/>
    <dgm:cxn modelId="{A0EEABC6-7475-4BE5-817F-343A791FCC4A}" type="presOf" srcId="{7894B5A2-4D4D-4015-A5EF-26085C36C8F8}" destId="{EBA28EC7-ED4B-453F-B627-CC462B5760D8}" srcOrd="0" destOrd="0" presId="urn:microsoft.com/office/officeart/2008/layout/LinedList"/>
    <dgm:cxn modelId="{70236FEA-2913-4C4B-919E-E452858F718D}" srcId="{7DC808A6-9E33-47F9-9403-DB34FF450338}" destId="{B44AFAA4-38CA-41E0-9466-5A1740173725}" srcOrd="3" destOrd="0" parTransId="{CCDE6A7A-F38E-4884-81B7-8BC6B5252FA9}" sibTransId="{0E118694-A941-4582-8842-427CFBDE36EF}"/>
    <dgm:cxn modelId="{8545D4F2-B019-4A4D-BFF9-4C262A0D6205}" type="presOf" srcId="{7DC808A6-9E33-47F9-9403-DB34FF450338}" destId="{1446FAE4-450E-4EEC-98D0-687834C89DFF}" srcOrd="0" destOrd="0" presId="urn:microsoft.com/office/officeart/2008/layout/LinedList"/>
    <dgm:cxn modelId="{D13F15F7-D08D-43CF-BED4-EA1618C7D549}" srcId="{7DC808A6-9E33-47F9-9403-DB34FF450338}" destId="{7894B5A2-4D4D-4015-A5EF-26085C36C8F8}" srcOrd="0" destOrd="0" parTransId="{54DFCD8C-BF18-4E87-8B7A-E115D09E3CA8}" sibTransId="{E5C018C8-CDF9-4C9C-BC63-EC875BBCE082}"/>
    <dgm:cxn modelId="{3C8FD808-B5FE-4F5C-ACAC-F7D73560887B}" type="presParOf" srcId="{1446FAE4-450E-4EEC-98D0-687834C89DFF}" destId="{20E46992-1263-4517-8F73-C0DDE5952CA4}" srcOrd="0" destOrd="0" presId="urn:microsoft.com/office/officeart/2008/layout/LinedList"/>
    <dgm:cxn modelId="{DF1B10EE-4952-49B9-8613-2CFD9D955A11}" type="presParOf" srcId="{1446FAE4-450E-4EEC-98D0-687834C89DFF}" destId="{A5D08819-27A3-434A-97B2-54605ACD0A03}" srcOrd="1" destOrd="0" presId="urn:microsoft.com/office/officeart/2008/layout/LinedList"/>
    <dgm:cxn modelId="{3F40353A-CA49-43E1-99F7-84B836FBF683}" type="presParOf" srcId="{A5D08819-27A3-434A-97B2-54605ACD0A03}" destId="{EBA28EC7-ED4B-453F-B627-CC462B5760D8}" srcOrd="0" destOrd="0" presId="urn:microsoft.com/office/officeart/2008/layout/LinedList"/>
    <dgm:cxn modelId="{58525530-5ACD-474B-8E5A-7357DF45E784}" type="presParOf" srcId="{A5D08819-27A3-434A-97B2-54605ACD0A03}" destId="{C1481FA3-23A7-46B6-963F-0BE12FD982CE}" srcOrd="1" destOrd="0" presId="urn:microsoft.com/office/officeart/2008/layout/LinedList"/>
    <dgm:cxn modelId="{8AEEB2B6-FDEC-4E2F-91A8-157623DAE86A}" type="presParOf" srcId="{1446FAE4-450E-4EEC-98D0-687834C89DFF}" destId="{8800B97F-FA44-4202-8D51-5D6FFC24D60E}" srcOrd="2" destOrd="0" presId="urn:microsoft.com/office/officeart/2008/layout/LinedList"/>
    <dgm:cxn modelId="{0ACD9C6F-6963-4309-9A52-F95F26224CC5}" type="presParOf" srcId="{1446FAE4-450E-4EEC-98D0-687834C89DFF}" destId="{F1B4727A-FD0D-409F-B733-03D453B8FBEA}" srcOrd="3" destOrd="0" presId="urn:microsoft.com/office/officeart/2008/layout/LinedList"/>
    <dgm:cxn modelId="{27178CEA-4894-4308-9EA1-CFC6BE13FD3F}" type="presParOf" srcId="{F1B4727A-FD0D-409F-B733-03D453B8FBEA}" destId="{5BF4B867-15D5-4BDD-A3B6-34D5BAA17475}" srcOrd="0" destOrd="0" presId="urn:microsoft.com/office/officeart/2008/layout/LinedList"/>
    <dgm:cxn modelId="{0154FD2C-7DB1-4A94-BDBF-12B11BD90557}" type="presParOf" srcId="{F1B4727A-FD0D-409F-B733-03D453B8FBEA}" destId="{00555E0B-D861-4CA7-96F5-B4846B5C385C}" srcOrd="1" destOrd="0" presId="urn:microsoft.com/office/officeart/2008/layout/LinedList"/>
    <dgm:cxn modelId="{5D00A8D0-1275-4672-AC9C-4BA824FF2A5B}" type="presParOf" srcId="{1446FAE4-450E-4EEC-98D0-687834C89DFF}" destId="{0E691CB7-F504-4C63-B4CD-70A86A6C64C1}" srcOrd="4" destOrd="0" presId="urn:microsoft.com/office/officeart/2008/layout/LinedList"/>
    <dgm:cxn modelId="{E6952E76-7981-4658-BC23-D350E0A2F864}" type="presParOf" srcId="{1446FAE4-450E-4EEC-98D0-687834C89DFF}" destId="{E2D4E3A3-2F0E-4B82-BE6B-45586995B929}" srcOrd="5" destOrd="0" presId="urn:microsoft.com/office/officeart/2008/layout/LinedList"/>
    <dgm:cxn modelId="{543E6258-2C27-4924-9F33-519146A7122B}" type="presParOf" srcId="{E2D4E3A3-2F0E-4B82-BE6B-45586995B929}" destId="{DAFCB061-DBEA-4D18-9075-B760658132EB}" srcOrd="0" destOrd="0" presId="urn:microsoft.com/office/officeart/2008/layout/LinedList"/>
    <dgm:cxn modelId="{EF4D0DC2-42F2-4D88-9BCF-2B3FCC34160C}" type="presParOf" srcId="{E2D4E3A3-2F0E-4B82-BE6B-45586995B929}" destId="{0AFD8C0B-8457-4579-BE50-52E68F10D40F}" srcOrd="1" destOrd="0" presId="urn:microsoft.com/office/officeart/2008/layout/LinedList"/>
    <dgm:cxn modelId="{BF1CEB5D-C17D-4993-95E3-427147E0B6B9}" type="presParOf" srcId="{1446FAE4-450E-4EEC-98D0-687834C89DFF}" destId="{FE337F68-1CE8-4BFE-A076-240EC13902DA}" srcOrd="6" destOrd="0" presId="urn:microsoft.com/office/officeart/2008/layout/LinedList"/>
    <dgm:cxn modelId="{71611C35-CE7C-45F8-80FF-FEEE42D12085}" type="presParOf" srcId="{1446FAE4-450E-4EEC-98D0-687834C89DFF}" destId="{C86AEC14-BB0A-4CF6-8CD9-12BD5B527A5F}" srcOrd="7" destOrd="0" presId="urn:microsoft.com/office/officeart/2008/layout/LinedList"/>
    <dgm:cxn modelId="{AF36D71E-8A39-4FFB-BB44-E844D58E6D2F}" type="presParOf" srcId="{C86AEC14-BB0A-4CF6-8CD9-12BD5B527A5F}" destId="{B52651B4-7897-4B55-8C6C-DF78D0997009}" srcOrd="0" destOrd="0" presId="urn:microsoft.com/office/officeart/2008/layout/LinedList"/>
    <dgm:cxn modelId="{EF20909A-C1BB-4525-9590-0F44FEC8ADEE}" type="presParOf" srcId="{C86AEC14-BB0A-4CF6-8CD9-12BD5B527A5F}" destId="{1A1967C3-33B5-4569-BE62-A7385AD80F5C}" srcOrd="1" destOrd="0" presId="urn:microsoft.com/office/officeart/2008/layout/LinedList"/>
    <dgm:cxn modelId="{89BD0626-20FD-47B2-946E-290D3BDF6487}" type="presParOf" srcId="{1446FAE4-450E-4EEC-98D0-687834C89DFF}" destId="{B51E8055-CB76-47A1-B3C8-6462FFDD233F}" srcOrd="8" destOrd="0" presId="urn:microsoft.com/office/officeart/2008/layout/LinedList"/>
    <dgm:cxn modelId="{7D38D905-F6B5-4A38-9DA4-82D56757F517}" type="presParOf" srcId="{1446FAE4-450E-4EEC-98D0-687834C89DFF}" destId="{91673DDB-C7A2-4D01-B512-D7FBFAB7155E}" srcOrd="9" destOrd="0" presId="urn:microsoft.com/office/officeart/2008/layout/LinedList"/>
    <dgm:cxn modelId="{16851D85-8CC0-4068-A0EB-90E58A9D8414}" type="presParOf" srcId="{91673DDB-C7A2-4D01-B512-D7FBFAB7155E}" destId="{4A63E240-7502-49D6-B8C4-1FD29F3DA32B}" srcOrd="0" destOrd="0" presId="urn:microsoft.com/office/officeart/2008/layout/LinedList"/>
    <dgm:cxn modelId="{9EEF21D2-B3CD-4ADD-A97F-C9A4A814EEAA}" type="presParOf" srcId="{91673DDB-C7A2-4D01-B512-D7FBFAB7155E}" destId="{F7D112D1-25BC-452F-8E18-2A4EEAECC9DA}" srcOrd="1" destOrd="0" presId="urn:microsoft.com/office/officeart/2008/layout/LinedList"/>
    <dgm:cxn modelId="{7A88364E-5C55-4E23-8CA5-EE4FE7D82A47}" type="presParOf" srcId="{1446FAE4-450E-4EEC-98D0-687834C89DFF}" destId="{061F69EF-37BF-4472-8E91-62A6481EE672}" srcOrd="10" destOrd="0" presId="urn:microsoft.com/office/officeart/2008/layout/LinedList"/>
    <dgm:cxn modelId="{5F501B03-11AC-4F7E-A968-7BA5AEFDC6E9}" type="presParOf" srcId="{1446FAE4-450E-4EEC-98D0-687834C89DFF}" destId="{979D6F9B-D1A8-4E44-95CF-F72A0F79460E}" srcOrd="11" destOrd="0" presId="urn:microsoft.com/office/officeart/2008/layout/LinedList"/>
    <dgm:cxn modelId="{DD0708A5-3752-4EBE-A5A2-D254C526AEF4}" type="presParOf" srcId="{979D6F9B-D1A8-4E44-95CF-F72A0F79460E}" destId="{267ADE83-43D7-4CE3-80DB-11073EF8C0EC}" srcOrd="0" destOrd="0" presId="urn:microsoft.com/office/officeart/2008/layout/LinedList"/>
    <dgm:cxn modelId="{4C5EFA88-49A0-4B39-8397-B4420783B38E}" type="presParOf" srcId="{979D6F9B-D1A8-4E44-95CF-F72A0F79460E}" destId="{76350F9A-2906-4102-891E-D3279F6DAF1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9D7B527-A659-4AB5-A5AE-5E3533DCB46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AF07A16-843B-40CD-B7B1-27867DEFAC03}">
      <dgm:prSet custT="1"/>
      <dgm:spPr/>
      <dgm:t>
        <a:bodyPr/>
        <a:lstStyle/>
        <a:p>
          <a:pPr>
            <a:lnSpc>
              <a:spcPct val="100000"/>
            </a:lnSpc>
          </a:pPr>
          <a:r>
            <a:rPr lang="en-GB" sz="2400" dirty="0">
              <a:latin typeface="Trebuchet MS" panose="020B0603020202020204" pitchFamily="34" charset="0"/>
            </a:rPr>
            <a:t>Practice makes perfect!</a:t>
          </a:r>
          <a:endParaRPr lang="en-US" sz="2400" dirty="0">
            <a:latin typeface="Trebuchet MS" panose="020B0603020202020204" pitchFamily="34" charset="0"/>
          </a:endParaRPr>
        </a:p>
      </dgm:t>
    </dgm:pt>
    <dgm:pt modelId="{B3C43363-D8ED-419D-B206-B0C78C14B0B5}" type="parTrans" cxnId="{7DD69EDA-6C72-4C13-B300-67A347366489}">
      <dgm:prSet/>
      <dgm:spPr/>
      <dgm:t>
        <a:bodyPr/>
        <a:lstStyle/>
        <a:p>
          <a:endParaRPr lang="en-US" sz="3200">
            <a:latin typeface="Trebuchet MS" panose="020B0603020202020204" pitchFamily="34" charset="0"/>
          </a:endParaRPr>
        </a:p>
      </dgm:t>
    </dgm:pt>
    <dgm:pt modelId="{08C37886-08D2-410F-8F44-FD93426D0BEF}" type="sibTrans" cxnId="{7DD69EDA-6C72-4C13-B300-67A347366489}">
      <dgm:prSet/>
      <dgm:spPr/>
      <dgm:t>
        <a:bodyPr/>
        <a:lstStyle/>
        <a:p>
          <a:endParaRPr lang="en-US" sz="3200">
            <a:latin typeface="Trebuchet MS" panose="020B0603020202020204" pitchFamily="34" charset="0"/>
          </a:endParaRPr>
        </a:p>
      </dgm:t>
    </dgm:pt>
    <dgm:pt modelId="{11EC2EB9-F4FD-4156-AB06-8E685919D84B}">
      <dgm:prSet custT="1"/>
      <dgm:spPr/>
      <dgm:t>
        <a:bodyPr/>
        <a:lstStyle/>
        <a:p>
          <a:pPr>
            <a:lnSpc>
              <a:spcPct val="100000"/>
            </a:lnSpc>
          </a:pPr>
          <a:r>
            <a:rPr lang="en-GB" sz="2400" dirty="0">
              <a:latin typeface="Trebuchet MS" panose="020B0603020202020204" pitchFamily="34" charset="0"/>
            </a:rPr>
            <a:t>Join another group and try out your speeches, providing feedback for each other. </a:t>
          </a:r>
          <a:endParaRPr lang="en-US" sz="2400" dirty="0">
            <a:latin typeface="Trebuchet MS" panose="020B0603020202020204" pitchFamily="34" charset="0"/>
          </a:endParaRPr>
        </a:p>
      </dgm:t>
    </dgm:pt>
    <dgm:pt modelId="{DC54460B-4538-4606-8F2A-7AFEC9D5D0C0}" type="parTrans" cxnId="{05D91E12-7487-4F6E-AEBA-D08BA8BED288}">
      <dgm:prSet/>
      <dgm:spPr/>
      <dgm:t>
        <a:bodyPr/>
        <a:lstStyle/>
        <a:p>
          <a:endParaRPr lang="en-US" sz="3200">
            <a:latin typeface="Trebuchet MS" panose="020B0603020202020204" pitchFamily="34" charset="0"/>
          </a:endParaRPr>
        </a:p>
      </dgm:t>
    </dgm:pt>
    <dgm:pt modelId="{51541C54-61BE-4E76-98B0-F60AD9FAB6C9}" type="sibTrans" cxnId="{05D91E12-7487-4F6E-AEBA-D08BA8BED288}">
      <dgm:prSet/>
      <dgm:spPr/>
      <dgm:t>
        <a:bodyPr/>
        <a:lstStyle/>
        <a:p>
          <a:endParaRPr lang="en-US" sz="3200">
            <a:latin typeface="Trebuchet MS" panose="020B0603020202020204" pitchFamily="34" charset="0"/>
          </a:endParaRPr>
        </a:p>
      </dgm:t>
    </dgm:pt>
    <dgm:pt modelId="{987B9CD4-98CD-445D-953A-87DB96D9D29E}" type="pres">
      <dgm:prSet presAssocID="{69D7B527-A659-4AB5-A5AE-5E3533DCB463}" presName="root" presStyleCnt="0">
        <dgm:presLayoutVars>
          <dgm:dir/>
          <dgm:resizeHandles val="exact"/>
        </dgm:presLayoutVars>
      </dgm:prSet>
      <dgm:spPr/>
    </dgm:pt>
    <dgm:pt modelId="{ABAEDD70-0D07-4CDA-9F08-7896755A2B9C}" type="pres">
      <dgm:prSet presAssocID="{BAF07A16-843B-40CD-B7B1-27867DEFAC03}" presName="compNode" presStyleCnt="0"/>
      <dgm:spPr/>
    </dgm:pt>
    <dgm:pt modelId="{63995498-BF8E-47FD-842D-58B834032B16}" type="pres">
      <dgm:prSet presAssocID="{BAF07A16-843B-40CD-B7B1-27867DEFAC03}" presName="bgRect" presStyleLbl="bgShp" presStyleIdx="0" presStyleCnt="2" custLinFactNeighborY="-289"/>
      <dgm:spPr/>
    </dgm:pt>
    <dgm:pt modelId="{A55838FF-AD3C-43AF-AFF5-6C4298F7E9EF}" type="pres">
      <dgm:prSet presAssocID="{BAF07A16-843B-40CD-B7B1-27867DEFAC0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odium"/>
        </a:ext>
      </dgm:extLst>
    </dgm:pt>
    <dgm:pt modelId="{2F4B17CF-2A26-45D3-B828-F28F3A887325}" type="pres">
      <dgm:prSet presAssocID="{BAF07A16-843B-40CD-B7B1-27867DEFAC03}" presName="spaceRect" presStyleCnt="0"/>
      <dgm:spPr/>
    </dgm:pt>
    <dgm:pt modelId="{C648B5B9-9AD1-4D4A-BF4D-980F8066123D}" type="pres">
      <dgm:prSet presAssocID="{BAF07A16-843B-40CD-B7B1-27867DEFAC03}" presName="parTx" presStyleLbl="revTx" presStyleIdx="0" presStyleCnt="2">
        <dgm:presLayoutVars>
          <dgm:chMax val="0"/>
          <dgm:chPref val="0"/>
        </dgm:presLayoutVars>
      </dgm:prSet>
      <dgm:spPr/>
    </dgm:pt>
    <dgm:pt modelId="{3FAC8381-BFA3-40BE-833A-CF6D2330D846}" type="pres">
      <dgm:prSet presAssocID="{08C37886-08D2-410F-8F44-FD93426D0BEF}" presName="sibTrans" presStyleCnt="0"/>
      <dgm:spPr/>
    </dgm:pt>
    <dgm:pt modelId="{33B2EAD4-ABFB-438B-AF41-4B9C562C43B0}" type="pres">
      <dgm:prSet presAssocID="{11EC2EB9-F4FD-4156-AB06-8E685919D84B}" presName="compNode" presStyleCnt="0"/>
      <dgm:spPr/>
    </dgm:pt>
    <dgm:pt modelId="{CB8CED26-2999-4DCC-9F45-99BEFC797EED}" type="pres">
      <dgm:prSet presAssocID="{11EC2EB9-F4FD-4156-AB06-8E685919D84B}" presName="bgRect" presStyleLbl="bgShp" presStyleIdx="1" presStyleCnt="2"/>
      <dgm:spPr/>
    </dgm:pt>
    <dgm:pt modelId="{285962C2-C8F9-450E-8846-FFFB539A0B40}" type="pres">
      <dgm:prSet presAssocID="{11EC2EB9-F4FD-4156-AB06-8E685919D84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ecturer"/>
        </a:ext>
      </dgm:extLst>
    </dgm:pt>
    <dgm:pt modelId="{29C141AB-B71F-4462-ABBA-482A91EB85B1}" type="pres">
      <dgm:prSet presAssocID="{11EC2EB9-F4FD-4156-AB06-8E685919D84B}" presName="spaceRect" presStyleCnt="0"/>
      <dgm:spPr/>
    </dgm:pt>
    <dgm:pt modelId="{2BA2217F-A397-4C0A-98CE-7366DCAD2620}" type="pres">
      <dgm:prSet presAssocID="{11EC2EB9-F4FD-4156-AB06-8E685919D84B}" presName="parTx" presStyleLbl="revTx" presStyleIdx="1" presStyleCnt="2">
        <dgm:presLayoutVars>
          <dgm:chMax val="0"/>
          <dgm:chPref val="0"/>
        </dgm:presLayoutVars>
      </dgm:prSet>
      <dgm:spPr/>
    </dgm:pt>
  </dgm:ptLst>
  <dgm:cxnLst>
    <dgm:cxn modelId="{05D91E12-7487-4F6E-AEBA-D08BA8BED288}" srcId="{69D7B527-A659-4AB5-A5AE-5E3533DCB463}" destId="{11EC2EB9-F4FD-4156-AB06-8E685919D84B}" srcOrd="1" destOrd="0" parTransId="{DC54460B-4538-4606-8F2A-7AFEC9D5D0C0}" sibTransId="{51541C54-61BE-4E76-98B0-F60AD9FAB6C9}"/>
    <dgm:cxn modelId="{B578B435-9AAA-494C-9CB1-38ECCB7B9B89}" type="presOf" srcId="{69D7B527-A659-4AB5-A5AE-5E3533DCB463}" destId="{987B9CD4-98CD-445D-953A-87DB96D9D29E}" srcOrd="0" destOrd="0" presId="urn:microsoft.com/office/officeart/2018/2/layout/IconVerticalSolidList"/>
    <dgm:cxn modelId="{1E849656-D0E0-472F-BD56-363B0056935C}" type="presOf" srcId="{11EC2EB9-F4FD-4156-AB06-8E685919D84B}" destId="{2BA2217F-A397-4C0A-98CE-7366DCAD2620}" srcOrd="0" destOrd="0" presId="urn:microsoft.com/office/officeart/2018/2/layout/IconVerticalSolidList"/>
    <dgm:cxn modelId="{D7F0F891-7633-4ADA-A072-31F2C98F039F}" type="presOf" srcId="{BAF07A16-843B-40CD-B7B1-27867DEFAC03}" destId="{C648B5B9-9AD1-4D4A-BF4D-980F8066123D}" srcOrd="0" destOrd="0" presId="urn:microsoft.com/office/officeart/2018/2/layout/IconVerticalSolidList"/>
    <dgm:cxn modelId="{7DD69EDA-6C72-4C13-B300-67A347366489}" srcId="{69D7B527-A659-4AB5-A5AE-5E3533DCB463}" destId="{BAF07A16-843B-40CD-B7B1-27867DEFAC03}" srcOrd="0" destOrd="0" parTransId="{B3C43363-D8ED-419D-B206-B0C78C14B0B5}" sibTransId="{08C37886-08D2-410F-8F44-FD93426D0BEF}"/>
    <dgm:cxn modelId="{723008BF-0EB2-4556-AAA4-A677B760CF3A}" type="presParOf" srcId="{987B9CD4-98CD-445D-953A-87DB96D9D29E}" destId="{ABAEDD70-0D07-4CDA-9F08-7896755A2B9C}" srcOrd="0" destOrd="0" presId="urn:microsoft.com/office/officeart/2018/2/layout/IconVerticalSolidList"/>
    <dgm:cxn modelId="{7E21755B-6206-454C-949C-F4A3123FF037}" type="presParOf" srcId="{ABAEDD70-0D07-4CDA-9F08-7896755A2B9C}" destId="{63995498-BF8E-47FD-842D-58B834032B16}" srcOrd="0" destOrd="0" presId="urn:microsoft.com/office/officeart/2018/2/layout/IconVerticalSolidList"/>
    <dgm:cxn modelId="{7ED1B53D-1F63-4DA7-98AF-F1F65BAAFA8F}" type="presParOf" srcId="{ABAEDD70-0D07-4CDA-9F08-7896755A2B9C}" destId="{A55838FF-AD3C-43AF-AFF5-6C4298F7E9EF}" srcOrd="1" destOrd="0" presId="urn:microsoft.com/office/officeart/2018/2/layout/IconVerticalSolidList"/>
    <dgm:cxn modelId="{FFC95555-EB8F-41C6-8838-73BCE66196BD}" type="presParOf" srcId="{ABAEDD70-0D07-4CDA-9F08-7896755A2B9C}" destId="{2F4B17CF-2A26-45D3-B828-F28F3A887325}" srcOrd="2" destOrd="0" presId="urn:microsoft.com/office/officeart/2018/2/layout/IconVerticalSolidList"/>
    <dgm:cxn modelId="{80B9C935-F054-4C1B-B73F-C6BA6530F52A}" type="presParOf" srcId="{ABAEDD70-0D07-4CDA-9F08-7896755A2B9C}" destId="{C648B5B9-9AD1-4D4A-BF4D-980F8066123D}" srcOrd="3" destOrd="0" presId="urn:microsoft.com/office/officeart/2018/2/layout/IconVerticalSolidList"/>
    <dgm:cxn modelId="{D3E794BD-93A6-4DA9-B781-9414F3F14A8D}" type="presParOf" srcId="{987B9CD4-98CD-445D-953A-87DB96D9D29E}" destId="{3FAC8381-BFA3-40BE-833A-CF6D2330D846}" srcOrd="1" destOrd="0" presId="urn:microsoft.com/office/officeart/2018/2/layout/IconVerticalSolidList"/>
    <dgm:cxn modelId="{11D67E54-8245-4832-A6AF-8067BC8305F7}" type="presParOf" srcId="{987B9CD4-98CD-445D-953A-87DB96D9D29E}" destId="{33B2EAD4-ABFB-438B-AF41-4B9C562C43B0}" srcOrd="2" destOrd="0" presId="urn:microsoft.com/office/officeart/2018/2/layout/IconVerticalSolidList"/>
    <dgm:cxn modelId="{9F5C1833-619A-4E47-9E3B-5C81E4D285EA}" type="presParOf" srcId="{33B2EAD4-ABFB-438B-AF41-4B9C562C43B0}" destId="{CB8CED26-2999-4DCC-9F45-99BEFC797EED}" srcOrd="0" destOrd="0" presId="urn:microsoft.com/office/officeart/2018/2/layout/IconVerticalSolidList"/>
    <dgm:cxn modelId="{7B0F63BF-8F1D-47A2-8A50-C70E99B75712}" type="presParOf" srcId="{33B2EAD4-ABFB-438B-AF41-4B9C562C43B0}" destId="{285962C2-C8F9-450E-8846-FFFB539A0B40}" srcOrd="1" destOrd="0" presId="urn:microsoft.com/office/officeart/2018/2/layout/IconVerticalSolidList"/>
    <dgm:cxn modelId="{46FF0DCF-B9BB-41CD-A134-0F1812D03DF8}" type="presParOf" srcId="{33B2EAD4-ABFB-438B-AF41-4B9C562C43B0}" destId="{29C141AB-B71F-4462-ABBA-482A91EB85B1}" srcOrd="2" destOrd="0" presId="urn:microsoft.com/office/officeart/2018/2/layout/IconVerticalSolidList"/>
    <dgm:cxn modelId="{CEBAF26E-4FA4-4573-983E-22D38F08EECD}" type="presParOf" srcId="{33B2EAD4-ABFB-438B-AF41-4B9C562C43B0}" destId="{2BA2217F-A397-4C0A-98CE-7366DCAD262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DAD5E1-616A-4A7B-826B-87FE3CE5141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0666287-B26D-4116-8548-F3C75E7BD60E}">
      <dgm:prSet/>
      <dgm:spPr/>
      <dgm:t>
        <a:bodyPr/>
        <a:lstStyle/>
        <a:p>
          <a:pPr>
            <a:lnSpc>
              <a:spcPct val="100000"/>
            </a:lnSpc>
          </a:pPr>
          <a:r>
            <a:rPr lang="en-GB" dirty="0">
              <a:latin typeface="Trebuchet MS" panose="020B0603020202020204" pitchFamily="34" charset="0"/>
            </a:rPr>
            <a:t>Point: Dogs are better than cats</a:t>
          </a:r>
          <a:endParaRPr lang="en-US" dirty="0">
            <a:latin typeface="Trebuchet MS" panose="020B0603020202020204" pitchFamily="34" charset="0"/>
          </a:endParaRPr>
        </a:p>
      </dgm:t>
    </dgm:pt>
    <dgm:pt modelId="{CE305277-7FE1-470A-847E-BF8424D223B8}" type="parTrans" cxnId="{072A20CC-29B6-42A0-81F3-79E21AF1802C}">
      <dgm:prSet/>
      <dgm:spPr/>
      <dgm:t>
        <a:bodyPr/>
        <a:lstStyle/>
        <a:p>
          <a:endParaRPr lang="en-US"/>
        </a:p>
      </dgm:t>
    </dgm:pt>
    <dgm:pt modelId="{BAF6DA55-07EC-4465-B02F-8C22CE196591}" type="sibTrans" cxnId="{072A20CC-29B6-42A0-81F3-79E21AF1802C}">
      <dgm:prSet/>
      <dgm:spPr/>
      <dgm:t>
        <a:bodyPr/>
        <a:lstStyle/>
        <a:p>
          <a:endParaRPr lang="en-US"/>
        </a:p>
      </dgm:t>
    </dgm:pt>
    <dgm:pt modelId="{2E1B4D39-5750-4D50-A674-F61164DF8560}">
      <dgm:prSet/>
      <dgm:spPr/>
      <dgm:t>
        <a:bodyPr/>
        <a:lstStyle/>
        <a:p>
          <a:pPr>
            <a:lnSpc>
              <a:spcPct val="100000"/>
            </a:lnSpc>
          </a:pPr>
          <a:r>
            <a:rPr lang="en-GB" dirty="0">
              <a:latin typeface="Trebuchet MS" panose="020B0603020202020204" pitchFamily="34" charset="0"/>
            </a:rPr>
            <a:t>Point: We should be allowed to elect our own headteacher.</a:t>
          </a:r>
          <a:endParaRPr lang="en-US" dirty="0">
            <a:latin typeface="Trebuchet MS" panose="020B0603020202020204" pitchFamily="34" charset="0"/>
          </a:endParaRPr>
        </a:p>
      </dgm:t>
    </dgm:pt>
    <dgm:pt modelId="{28A3F20B-B349-4C46-8515-FFEB58A0325A}" type="parTrans" cxnId="{D04788EC-6C56-4930-84CB-90CBC3F84716}">
      <dgm:prSet/>
      <dgm:spPr/>
      <dgm:t>
        <a:bodyPr/>
        <a:lstStyle/>
        <a:p>
          <a:endParaRPr lang="en-US"/>
        </a:p>
      </dgm:t>
    </dgm:pt>
    <dgm:pt modelId="{34FEA730-F33E-4060-834B-FBFE6DCA0251}" type="sibTrans" cxnId="{D04788EC-6C56-4930-84CB-90CBC3F84716}">
      <dgm:prSet/>
      <dgm:spPr/>
      <dgm:t>
        <a:bodyPr/>
        <a:lstStyle/>
        <a:p>
          <a:endParaRPr lang="en-US"/>
        </a:p>
      </dgm:t>
    </dgm:pt>
    <dgm:pt modelId="{60D050ED-B86B-4258-BA43-52F5C2132002}">
      <dgm:prSet/>
      <dgm:spPr/>
      <dgm:t>
        <a:bodyPr/>
        <a:lstStyle/>
        <a:p>
          <a:pPr>
            <a:lnSpc>
              <a:spcPct val="100000"/>
            </a:lnSpc>
          </a:pPr>
          <a:r>
            <a:rPr lang="en-GB" dirty="0">
              <a:latin typeface="Trebuchet MS" panose="020B0603020202020204" pitchFamily="34" charset="0"/>
              <a:cs typeface="Traditional Arabic" panose="020B0604020202020204" pitchFamily="18" charset="-78"/>
            </a:rPr>
            <a:t>Point: We shouldn’t use plastic anymore because it’s bad for the environment</a:t>
          </a:r>
          <a:endParaRPr lang="en-US" dirty="0">
            <a:latin typeface="Trebuchet MS" panose="020B0603020202020204" pitchFamily="34" charset="0"/>
            <a:cs typeface="Traditional Arabic" panose="020B0604020202020204" pitchFamily="18" charset="-78"/>
          </a:endParaRPr>
        </a:p>
      </dgm:t>
    </dgm:pt>
    <dgm:pt modelId="{004E10A6-21A8-4A71-BF8A-22CADC41BA08}" type="parTrans" cxnId="{68CCCB14-E1CC-480D-8B5E-3009C45917B1}">
      <dgm:prSet/>
      <dgm:spPr/>
      <dgm:t>
        <a:bodyPr/>
        <a:lstStyle/>
        <a:p>
          <a:endParaRPr lang="en-US"/>
        </a:p>
      </dgm:t>
    </dgm:pt>
    <dgm:pt modelId="{65E9B254-F371-421D-A2B2-4D815E2D78A9}" type="sibTrans" cxnId="{68CCCB14-E1CC-480D-8B5E-3009C45917B1}">
      <dgm:prSet/>
      <dgm:spPr/>
      <dgm:t>
        <a:bodyPr/>
        <a:lstStyle/>
        <a:p>
          <a:endParaRPr lang="en-US"/>
        </a:p>
      </dgm:t>
    </dgm:pt>
    <dgm:pt modelId="{24A1A452-2329-4D0D-8320-29095AD7829A}" type="pres">
      <dgm:prSet presAssocID="{40DAD5E1-616A-4A7B-826B-87FE3CE51419}" presName="root" presStyleCnt="0">
        <dgm:presLayoutVars>
          <dgm:dir/>
          <dgm:resizeHandles val="exact"/>
        </dgm:presLayoutVars>
      </dgm:prSet>
      <dgm:spPr/>
    </dgm:pt>
    <dgm:pt modelId="{3DB04932-D777-4611-928F-BFA3FE9964EF}" type="pres">
      <dgm:prSet presAssocID="{80666287-B26D-4116-8548-F3C75E7BD60E}" presName="compNode" presStyleCnt="0"/>
      <dgm:spPr/>
    </dgm:pt>
    <dgm:pt modelId="{20A8310F-6582-4FA8-A677-F65DA6484996}" type="pres">
      <dgm:prSet presAssocID="{80666287-B26D-4116-8548-F3C75E7BD60E}" presName="bgRect" presStyleLbl="bgShp" presStyleIdx="0" presStyleCnt="3"/>
      <dgm:spPr/>
    </dgm:pt>
    <dgm:pt modelId="{A1C42F63-6CAA-4461-A892-9087C83B9FF1}" type="pres">
      <dgm:prSet presAssocID="{80666287-B26D-4116-8548-F3C75E7BD60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g"/>
        </a:ext>
      </dgm:extLst>
    </dgm:pt>
    <dgm:pt modelId="{D3726415-422D-495D-B5B6-AC61B0EEDF11}" type="pres">
      <dgm:prSet presAssocID="{80666287-B26D-4116-8548-F3C75E7BD60E}" presName="spaceRect" presStyleCnt="0"/>
      <dgm:spPr/>
    </dgm:pt>
    <dgm:pt modelId="{CFD58FAE-5CEA-4605-B26B-65CDB3E4288B}" type="pres">
      <dgm:prSet presAssocID="{80666287-B26D-4116-8548-F3C75E7BD60E}" presName="parTx" presStyleLbl="revTx" presStyleIdx="0" presStyleCnt="3">
        <dgm:presLayoutVars>
          <dgm:chMax val="0"/>
          <dgm:chPref val="0"/>
        </dgm:presLayoutVars>
      </dgm:prSet>
      <dgm:spPr/>
    </dgm:pt>
    <dgm:pt modelId="{DDBCBAE6-85B2-4006-8104-59CD0839EAD8}" type="pres">
      <dgm:prSet presAssocID="{BAF6DA55-07EC-4465-B02F-8C22CE196591}" presName="sibTrans" presStyleCnt="0"/>
      <dgm:spPr/>
    </dgm:pt>
    <dgm:pt modelId="{C8044029-B173-41F0-8BB5-FD9A5E5CBD5B}" type="pres">
      <dgm:prSet presAssocID="{2E1B4D39-5750-4D50-A674-F61164DF8560}" presName="compNode" presStyleCnt="0"/>
      <dgm:spPr/>
    </dgm:pt>
    <dgm:pt modelId="{DF775F90-4B65-4B3F-8C1C-DB2E8CA157F6}" type="pres">
      <dgm:prSet presAssocID="{2E1B4D39-5750-4D50-A674-F61164DF8560}" presName="bgRect" presStyleLbl="bgShp" presStyleIdx="1" presStyleCnt="3"/>
      <dgm:spPr/>
    </dgm:pt>
    <dgm:pt modelId="{DB6FDFFE-724F-48ED-A04A-96A4836B80CA}" type="pres">
      <dgm:prSet presAssocID="{2E1B4D39-5750-4D50-A674-F61164DF856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ofessor female outline"/>
        </a:ext>
      </dgm:extLst>
    </dgm:pt>
    <dgm:pt modelId="{50368910-833F-4EEE-8C25-BA7AC4180DD8}" type="pres">
      <dgm:prSet presAssocID="{2E1B4D39-5750-4D50-A674-F61164DF8560}" presName="spaceRect" presStyleCnt="0"/>
      <dgm:spPr/>
    </dgm:pt>
    <dgm:pt modelId="{D15DDE1F-8869-42DE-9275-6054C9F473BE}" type="pres">
      <dgm:prSet presAssocID="{2E1B4D39-5750-4D50-A674-F61164DF8560}" presName="parTx" presStyleLbl="revTx" presStyleIdx="1" presStyleCnt="3">
        <dgm:presLayoutVars>
          <dgm:chMax val="0"/>
          <dgm:chPref val="0"/>
        </dgm:presLayoutVars>
      </dgm:prSet>
      <dgm:spPr/>
    </dgm:pt>
    <dgm:pt modelId="{C6305DB8-A025-4AF1-B13B-C17D0802D5AF}" type="pres">
      <dgm:prSet presAssocID="{34FEA730-F33E-4060-834B-FBFE6DCA0251}" presName="sibTrans" presStyleCnt="0"/>
      <dgm:spPr/>
    </dgm:pt>
    <dgm:pt modelId="{566E7D07-F9D8-47E4-90E6-97B776BCF7AA}" type="pres">
      <dgm:prSet presAssocID="{60D050ED-B86B-4258-BA43-52F5C2132002}" presName="compNode" presStyleCnt="0"/>
      <dgm:spPr/>
    </dgm:pt>
    <dgm:pt modelId="{2FB88CC2-FB0F-4DB1-844C-C69E01CEF709}" type="pres">
      <dgm:prSet presAssocID="{60D050ED-B86B-4258-BA43-52F5C2132002}" presName="bgRect" presStyleLbl="bgShp" presStyleIdx="2" presStyleCnt="3"/>
      <dgm:spPr/>
    </dgm:pt>
    <dgm:pt modelId="{AA80E6EB-D934-4A56-ACD2-2A3DC893E06C}" type="pres">
      <dgm:prSet presAssocID="{60D050ED-B86B-4258-BA43-52F5C213200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ycle"/>
        </a:ext>
      </dgm:extLst>
    </dgm:pt>
    <dgm:pt modelId="{8D5A50C6-8D4E-423C-9059-150C50C4C9CA}" type="pres">
      <dgm:prSet presAssocID="{60D050ED-B86B-4258-BA43-52F5C2132002}" presName="spaceRect" presStyleCnt="0"/>
      <dgm:spPr/>
    </dgm:pt>
    <dgm:pt modelId="{16C1D556-0818-4588-92F6-4D34E7D0E60E}" type="pres">
      <dgm:prSet presAssocID="{60D050ED-B86B-4258-BA43-52F5C2132002}" presName="parTx" presStyleLbl="revTx" presStyleIdx="2" presStyleCnt="3">
        <dgm:presLayoutVars>
          <dgm:chMax val="0"/>
          <dgm:chPref val="0"/>
        </dgm:presLayoutVars>
      </dgm:prSet>
      <dgm:spPr/>
    </dgm:pt>
  </dgm:ptLst>
  <dgm:cxnLst>
    <dgm:cxn modelId="{6DB4960E-B922-4D58-99BD-35747B9C538B}" type="presOf" srcId="{2E1B4D39-5750-4D50-A674-F61164DF8560}" destId="{D15DDE1F-8869-42DE-9275-6054C9F473BE}" srcOrd="0" destOrd="0" presId="urn:microsoft.com/office/officeart/2018/2/layout/IconVerticalSolidList"/>
    <dgm:cxn modelId="{1964F811-6E2B-4AC9-B83E-57EF6E7DAD49}" type="presOf" srcId="{60D050ED-B86B-4258-BA43-52F5C2132002}" destId="{16C1D556-0818-4588-92F6-4D34E7D0E60E}" srcOrd="0" destOrd="0" presId="urn:microsoft.com/office/officeart/2018/2/layout/IconVerticalSolidList"/>
    <dgm:cxn modelId="{68CCCB14-E1CC-480D-8B5E-3009C45917B1}" srcId="{40DAD5E1-616A-4A7B-826B-87FE3CE51419}" destId="{60D050ED-B86B-4258-BA43-52F5C2132002}" srcOrd="2" destOrd="0" parTransId="{004E10A6-21A8-4A71-BF8A-22CADC41BA08}" sibTransId="{65E9B254-F371-421D-A2B2-4D815E2D78A9}"/>
    <dgm:cxn modelId="{67D461A8-F251-47D1-8738-72C13261F8BF}" type="presOf" srcId="{40DAD5E1-616A-4A7B-826B-87FE3CE51419}" destId="{24A1A452-2329-4D0D-8320-29095AD7829A}" srcOrd="0" destOrd="0" presId="urn:microsoft.com/office/officeart/2018/2/layout/IconVerticalSolidList"/>
    <dgm:cxn modelId="{842A41CA-8626-4AAD-85F3-564252A8D18C}" type="presOf" srcId="{80666287-B26D-4116-8548-F3C75E7BD60E}" destId="{CFD58FAE-5CEA-4605-B26B-65CDB3E4288B}" srcOrd="0" destOrd="0" presId="urn:microsoft.com/office/officeart/2018/2/layout/IconVerticalSolidList"/>
    <dgm:cxn modelId="{072A20CC-29B6-42A0-81F3-79E21AF1802C}" srcId="{40DAD5E1-616A-4A7B-826B-87FE3CE51419}" destId="{80666287-B26D-4116-8548-F3C75E7BD60E}" srcOrd="0" destOrd="0" parTransId="{CE305277-7FE1-470A-847E-BF8424D223B8}" sibTransId="{BAF6DA55-07EC-4465-B02F-8C22CE196591}"/>
    <dgm:cxn modelId="{D04788EC-6C56-4930-84CB-90CBC3F84716}" srcId="{40DAD5E1-616A-4A7B-826B-87FE3CE51419}" destId="{2E1B4D39-5750-4D50-A674-F61164DF8560}" srcOrd="1" destOrd="0" parTransId="{28A3F20B-B349-4C46-8515-FFEB58A0325A}" sibTransId="{34FEA730-F33E-4060-834B-FBFE6DCA0251}"/>
    <dgm:cxn modelId="{F7EAB42C-FD55-40D3-9296-CF606254A8F3}" type="presParOf" srcId="{24A1A452-2329-4D0D-8320-29095AD7829A}" destId="{3DB04932-D777-4611-928F-BFA3FE9964EF}" srcOrd="0" destOrd="0" presId="urn:microsoft.com/office/officeart/2018/2/layout/IconVerticalSolidList"/>
    <dgm:cxn modelId="{1CB91204-0309-44B3-9040-EA2241854DC4}" type="presParOf" srcId="{3DB04932-D777-4611-928F-BFA3FE9964EF}" destId="{20A8310F-6582-4FA8-A677-F65DA6484996}" srcOrd="0" destOrd="0" presId="urn:microsoft.com/office/officeart/2018/2/layout/IconVerticalSolidList"/>
    <dgm:cxn modelId="{1F4C194D-CA47-432F-BC83-A079B33DD163}" type="presParOf" srcId="{3DB04932-D777-4611-928F-BFA3FE9964EF}" destId="{A1C42F63-6CAA-4461-A892-9087C83B9FF1}" srcOrd="1" destOrd="0" presId="urn:microsoft.com/office/officeart/2018/2/layout/IconVerticalSolidList"/>
    <dgm:cxn modelId="{CC921FBE-3041-4337-B872-2E382D90414D}" type="presParOf" srcId="{3DB04932-D777-4611-928F-BFA3FE9964EF}" destId="{D3726415-422D-495D-B5B6-AC61B0EEDF11}" srcOrd="2" destOrd="0" presId="urn:microsoft.com/office/officeart/2018/2/layout/IconVerticalSolidList"/>
    <dgm:cxn modelId="{A6AE63F2-E162-4F31-B5CB-79CB0103A6BD}" type="presParOf" srcId="{3DB04932-D777-4611-928F-BFA3FE9964EF}" destId="{CFD58FAE-5CEA-4605-B26B-65CDB3E4288B}" srcOrd="3" destOrd="0" presId="urn:microsoft.com/office/officeart/2018/2/layout/IconVerticalSolidList"/>
    <dgm:cxn modelId="{AE348B9E-9495-4A4C-AEFA-5AAC44544A6F}" type="presParOf" srcId="{24A1A452-2329-4D0D-8320-29095AD7829A}" destId="{DDBCBAE6-85B2-4006-8104-59CD0839EAD8}" srcOrd="1" destOrd="0" presId="urn:microsoft.com/office/officeart/2018/2/layout/IconVerticalSolidList"/>
    <dgm:cxn modelId="{38A74DA5-0761-40F0-9C0D-FE32651599E5}" type="presParOf" srcId="{24A1A452-2329-4D0D-8320-29095AD7829A}" destId="{C8044029-B173-41F0-8BB5-FD9A5E5CBD5B}" srcOrd="2" destOrd="0" presId="urn:microsoft.com/office/officeart/2018/2/layout/IconVerticalSolidList"/>
    <dgm:cxn modelId="{29FBC755-E108-4AB6-B548-1285B170F903}" type="presParOf" srcId="{C8044029-B173-41F0-8BB5-FD9A5E5CBD5B}" destId="{DF775F90-4B65-4B3F-8C1C-DB2E8CA157F6}" srcOrd="0" destOrd="0" presId="urn:microsoft.com/office/officeart/2018/2/layout/IconVerticalSolidList"/>
    <dgm:cxn modelId="{B32B9B6C-5DE4-4DD7-86CA-0AA8BA7BA71A}" type="presParOf" srcId="{C8044029-B173-41F0-8BB5-FD9A5E5CBD5B}" destId="{DB6FDFFE-724F-48ED-A04A-96A4836B80CA}" srcOrd="1" destOrd="0" presId="urn:microsoft.com/office/officeart/2018/2/layout/IconVerticalSolidList"/>
    <dgm:cxn modelId="{D3E1ACA4-90BA-4BC1-9AD1-9DA913E6E117}" type="presParOf" srcId="{C8044029-B173-41F0-8BB5-FD9A5E5CBD5B}" destId="{50368910-833F-4EEE-8C25-BA7AC4180DD8}" srcOrd="2" destOrd="0" presId="urn:microsoft.com/office/officeart/2018/2/layout/IconVerticalSolidList"/>
    <dgm:cxn modelId="{C72366A8-C966-4591-A1BB-1F423DCDC228}" type="presParOf" srcId="{C8044029-B173-41F0-8BB5-FD9A5E5CBD5B}" destId="{D15DDE1F-8869-42DE-9275-6054C9F473BE}" srcOrd="3" destOrd="0" presId="urn:microsoft.com/office/officeart/2018/2/layout/IconVerticalSolidList"/>
    <dgm:cxn modelId="{FF5D6CB9-5768-40DA-8C6E-4D6046C408BF}" type="presParOf" srcId="{24A1A452-2329-4D0D-8320-29095AD7829A}" destId="{C6305DB8-A025-4AF1-B13B-C17D0802D5AF}" srcOrd="3" destOrd="0" presId="urn:microsoft.com/office/officeart/2018/2/layout/IconVerticalSolidList"/>
    <dgm:cxn modelId="{5DF7ECBB-F8BA-44B8-B5A5-97E6C11C44DB}" type="presParOf" srcId="{24A1A452-2329-4D0D-8320-29095AD7829A}" destId="{566E7D07-F9D8-47E4-90E6-97B776BCF7AA}" srcOrd="4" destOrd="0" presId="urn:microsoft.com/office/officeart/2018/2/layout/IconVerticalSolidList"/>
    <dgm:cxn modelId="{0B00E54C-A94C-4AEC-8242-E1070EE1D3AC}" type="presParOf" srcId="{566E7D07-F9D8-47E4-90E6-97B776BCF7AA}" destId="{2FB88CC2-FB0F-4DB1-844C-C69E01CEF709}" srcOrd="0" destOrd="0" presId="urn:microsoft.com/office/officeart/2018/2/layout/IconVerticalSolidList"/>
    <dgm:cxn modelId="{2E870F4A-90E0-4F09-A725-69AF3F3C46E4}" type="presParOf" srcId="{566E7D07-F9D8-47E4-90E6-97B776BCF7AA}" destId="{AA80E6EB-D934-4A56-ACD2-2A3DC893E06C}" srcOrd="1" destOrd="0" presId="urn:microsoft.com/office/officeart/2018/2/layout/IconVerticalSolidList"/>
    <dgm:cxn modelId="{69D81042-0F4E-4242-8CBE-4D69ADB2FE88}" type="presParOf" srcId="{566E7D07-F9D8-47E4-90E6-97B776BCF7AA}" destId="{8D5A50C6-8D4E-423C-9059-150C50C4C9CA}" srcOrd="2" destOrd="0" presId="urn:microsoft.com/office/officeart/2018/2/layout/IconVerticalSolidList"/>
    <dgm:cxn modelId="{64C3756F-538A-41E4-B247-68F03748F32D}" type="presParOf" srcId="{566E7D07-F9D8-47E4-90E6-97B776BCF7AA}" destId="{16C1D556-0818-4588-92F6-4D34E7D0E6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4FFA3C-1F8D-4B51-9DC1-EC433ADA199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0A91797-3853-49BE-9FEE-3D93A42D1D3B}">
      <dgm:prSet phldr="0"/>
      <dgm:spPr/>
      <dgm:t>
        <a:bodyPr/>
        <a:lstStyle/>
        <a:p>
          <a:pPr rtl="0"/>
          <a:r>
            <a:rPr lang="en-GB" dirty="0">
              <a:latin typeface="Trebuchet MS"/>
            </a:rPr>
            <a:t>Rank the PEE arguments from least to most effective.</a:t>
          </a:r>
          <a:endParaRPr lang="en-US" dirty="0">
            <a:latin typeface="Trebuchet MS"/>
          </a:endParaRPr>
        </a:p>
      </dgm:t>
    </dgm:pt>
    <dgm:pt modelId="{D26AD0FE-E521-4B08-B24B-33BFB3688880}" type="parTrans" cxnId="{E98FB46A-41AF-4235-BC2E-F0FE97EB0AF9}">
      <dgm:prSet/>
      <dgm:spPr/>
      <dgm:t>
        <a:bodyPr/>
        <a:lstStyle/>
        <a:p>
          <a:endParaRPr lang="en-US"/>
        </a:p>
      </dgm:t>
    </dgm:pt>
    <dgm:pt modelId="{DA10CAD6-3B33-4F8A-A43C-783C736DDAA0}" type="sibTrans" cxnId="{E98FB46A-41AF-4235-BC2E-F0FE97EB0AF9}">
      <dgm:prSet/>
      <dgm:spPr/>
      <dgm:t>
        <a:bodyPr/>
        <a:lstStyle/>
        <a:p>
          <a:endParaRPr lang="en-US"/>
        </a:p>
      </dgm:t>
    </dgm:pt>
    <dgm:pt modelId="{AE760892-37ED-41A5-A65B-62577B65C483}">
      <dgm:prSet phldr="0"/>
      <dgm:spPr/>
      <dgm:t>
        <a:bodyPr/>
        <a:lstStyle/>
        <a:p>
          <a:pPr rtl="0"/>
          <a:r>
            <a:rPr lang="en-GB" dirty="0">
              <a:latin typeface="Trebuchet MS"/>
            </a:rPr>
            <a:t>Be prepared to share your reasons with the class!</a:t>
          </a:r>
          <a:endParaRPr lang="en-US" dirty="0">
            <a:latin typeface="Trebuchet MS"/>
          </a:endParaRPr>
        </a:p>
      </dgm:t>
    </dgm:pt>
    <dgm:pt modelId="{0BF28E9C-6803-4119-BE2B-E37AAABED968}" type="parTrans" cxnId="{5CD55671-9531-47A9-ACC0-67502B60180A}">
      <dgm:prSet/>
      <dgm:spPr/>
      <dgm:t>
        <a:bodyPr/>
        <a:lstStyle/>
        <a:p>
          <a:endParaRPr lang="en-US"/>
        </a:p>
      </dgm:t>
    </dgm:pt>
    <dgm:pt modelId="{01EDB216-37A0-4BAC-8C22-E2B87ACE29B5}" type="sibTrans" cxnId="{5CD55671-9531-47A9-ACC0-67502B60180A}">
      <dgm:prSet/>
      <dgm:spPr/>
      <dgm:t>
        <a:bodyPr/>
        <a:lstStyle/>
        <a:p>
          <a:endParaRPr lang="en-US"/>
        </a:p>
      </dgm:t>
    </dgm:pt>
    <dgm:pt modelId="{154EAC96-889C-4C7C-BD79-99B6ED454CBE}" type="pres">
      <dgm:prSet presAssocID="{114FFA3C-1F8D-4B51-9DC1-EC433ADA1997}" presName="hierChild1" presStyleCnt="0">
        <dgm:presLayoutVars>
          <dgm:chPref val="1"/>
          <dgm:dir/>
          <dgm:animOne val="branch"/>
          <dgm:animLvl val="lvl"/>
          <dgm:resizeHandles/>
        </dgm:presLayoutVars>
      </dgm:prSet>
      <dgm:spPr/>
    </dgm:pt>
    <dgm:pt modelId="{0F027B27-8701-4E71-BCEA-427CCA1C4017}" type="pres">
      <dgm:prSet presAssocID="{20A91797-3853-49BE-9FEE-3D93A42D1D3B}" presName="hierRoot1" presStyleCnt="0"/>
      <dgm:spPr/>
    </dgm:pt>
    <dgm:pt modelId="{DB7A2F48-F9EE-4229-B6D6-D113F4F72056}" type="pres">
      <dgm:prSet presAssocID="{20A91797-3853-49BE-9FEE-3D93A42D1D3B}" presName="composite" presStyleCnt="0"/>
      <dgm:spPr/>
    </dgm:pt>
    <dgm:pt modelId="{E60FE373-1F55-465C-BCBE-E01B2C3D79FE}" type="pres">
      <dgm:prSet presAssocID="{20A91797-3853-49BE-9FEE-3D93A42D1D3B}" presName="background" presStyleLbl="node0" presStyleIdx="0" presStyleCnt="2"/>
      <dgm:spPr/>
    </dgm:pt>
    <dgm:pt modelId="{00C15E47-8385-400F-B573-6FA982445706}" type="pres">
      <dgm:prSet presAssocID="{20A91797-3853-49BE-9FEE-3D93A42D1D3B}" presName="text" presStyleLbl="fgAcc0" presStyleIdx="0" presStyleCnt="2">
        <dgm:presLayoutVars>
          <dgm:chPref val="3"/>
        </dgm:presLayoutVars>
      </dgm:prSet>
      <dgm:spPr/>
    </dgm:pt>
    <dgm:pt modelId="{9D4F42E7-C202-4113-A92B-72B1CD0EB19D}" type="pres">
      <dgm:prSet presAssocID="{20A91797-3853-49BE-9FEE-3D93A42D1D3B}" presName="hierChild2" presStyleCnt="0"/>
      <dgm:spPr/>
    </dgm:pt>
    <dgm:pt modelId="{AF99395C-46D0-46F5-9C7F-8D17003AFF3B}" type="pres">
      <dgm:prSet presAssocID="{AE760892-37ED-41A5-A65B-62577B65C483}" presName="hierRoot1" presStyleCnt="0"/>
      <dgm:spPr/>
    </dgm:pt>
    <dgm:pt modelId="{F658F3F5-A4CC-4BC8-9610-F0A62BB1DE4D}" type="pres">
      <dgm:prSet presAssocID="{AE760892-37ED-41A5-A65B-62577B65C483}" presName="composite" presStyleCnt="0"/>
      <dgm:spPr/>
    </dgm:pt>
    <dgm:pt modelId="{EAC312C4-A70F-4A12-985C-F3A92DB11DB9}" type="pres">
      <dgm:prSet presAssocID="{AE760892-37ED-41A5-A65B-62577B65C483}" presName="background" presStyleLbl="node0" presStyleIdx="1" presStyleCnt="2"/>
      <dgm:spPr/>
    </dgm:pt>
    <dgm:pt modelId="{19764477-5826-4CC0-BB36-887D748D4D6D}" type="pres">
      <dgm:prSet presAssocID="{AE760892-37ED-41A5-A65B-62577B65C483}" presName="text" presStyleLbl="fgAcc0" presStyleIdx="1" presStyleCnt="2">
        <dgm:presLayoutVars>
          <dgm:chPref val="3"/>
        </dgm:presLayoutVars>
      </dgm:prSet>
      <dgm:spPr/>
    </dgm:pt>
    <dgm:pt modelId="{FBE661DF-A8FB-4014-9E65-2A1D01C7D39A}" type="pres">
      <dgm:prSet presAssocID="{AE760892-37ED-41A5-A65B-62577B65C483}" presName="hierChild2" presStyleCnt="0"/>
      <dgm:spPr/>
    </dgm:pt>
  </dgm:ptLst>
  <dgm:cxnLst>
    <dgm:cxn modelId="{D3A35028-712F-4507-8774-922D32932462}" type="presOf" srcId="{114FFA3C-1F8D-4B51-9DC1-EC433ADA1997}" destId="{154EAC96-889C-4C7C-BD79-99B6ED454CBE}" srcOrd="0" destOrd="0" presId="urn:microsoft.com/office/officeart/2005/8/layout/hierarchy1"/>
    <dgm:cxn modelId="{54040844-3636-4135-B45A-ABDEC56CE10C}" type="presOf" srcId="{20A91797-3853-49BE-9FEE-3D93A42D1D3B}" destId="{00C15E47-8385-400F-B573-6FA982445706}" srcOrd="0" destOrd="0" presId="urn:microsoft.com/office/officeart/2005/8/layout/hierarchy1"/>
    <dgm:cxn modelId="{E98FB46A-41AF-4235-BC2E-F0FE97EB0AF9}" srcId="{114FFA3C-1F8D-4B51-9DC1-EC433ADA1997}" destId="{20A91797-3853-49BE-9FEE-3D93A42D1D3B}" srcOrd="0" destOrd="0" parTransId="{D26AD0FE-E521-4B08-B24B-33BFB3688880}" sibTransId="{DA10CAD6-3B33-4F8A-A43C-783C736DDAA0}"/>
    <dgm:cxn modelId="{5CD55671-9531-47A9-ACC0-67502B60180A}" srcId="{114FFA3C-1F8D-4B51-9DC1-EC433ADA1997}" destId="{AE760892-37ED-41A5-A65B-62577B65C483}" srcOrd="1" destOrd="0" parTransId="{0BF28E9C-6803-4119-BE2B-E37AAABED968}" sibTransId="{01EDB216-37A0-4BAC-8C22-E2B87ACE29B5}"/>
    <dgm:cxn modelId="{F27511E0-3164-4C2F-AEEE-1CC780DF38A9}" type="presOf" srcId="{AE760892-37ED-41A5-A65B-62577B65C483}" destId="{19764477-5826-4CC0-BB36-887D748D4D6D}" srcOrd="0" destOrd="0" presId="urn:microsoft.com/office/officeart/2005/8/layout/hierarchy1"/>
    <dgm:cxn modelId="{12C8BC5D-9DC4-499C-B3D5-CC251A7863DB}" type="presParOf" srcId="{154EAC96-889C-4C7C-BD79-99B6ED454CBE}" destId="{0F027B27-8701-4E71-BCEA-427CCA1C4017}" srcOrd="0" destOrd="0" presId="urn:microsoft.com/office/officeart/2005/8/layout/hierarchy1"/>
    <dgm:cxn modelId="{017F228E-581E-42B9-819C-2474DD59DBEB}" type="presParOf" srcId="{0F027B27-8701-4E71-BCEA-427CCA1C4017}" destId="{DB7A2F48-F9EE-4229-B6D6-D113F4F72056}" srcOrd="0" destOrd="0" presId="urn:microsoft.com/office/officeart/2005/8/layout/hierarchy1"/>
    <dgm:cxn modelId="{3C7A6025-CC73-458E-878C-C878D72761C5}" type="presParOf" srcId="{DB7A2F48-F9EE-4229-B6D6-D113F4F72056}" destId="{E60FE373-1F55-465C-BCBE-E01B2C3D79FE}" srcOrd="0" destOrd="0" presId="urn:microsoft.com/office/officeart/2005/8/layout/hierarchy1"/>
    <dgm:cxn modelId="{435E598E-0056-4B2B-B21C-B0BB74D0D528}" type="presParOf" srcId="{DB7A2F48-F9EE-4229-B6D6-D113F4F72056}" destId="{00C15E47-8385-400F-B573-6FA982445706}" srcOrd="1" destOrd="0" presId="urn:microsoft.com/office/officeart/2005/8/layout/hierarchy1"/>
    <dgm:cxn modelId="{AFCD5E83-F154-446E-93F0-1DB5B562A0A3}" type="presParOf" srcId="{0F027B27-8701-4E71-BCEA-427CCA1C4017}" destId="{9D4F42E7-C202-4113-A92B-72B1CD0EB19D}" srcOrd="1" destOrd="0" presId="urn:microsoft.com/office/officeart/2005/8/layout/hierarchy1"/>
    <dgm:cxn modelId="{5F47CC46-2339-4884-80FF-E833B6A964BA}" type="presParOf" srcId="{154EAC96-889C-4C7C-BD79-99B6ED454CBE}" destId="{AF99395C-46D0-46F5-9C7F-8D17003AFF3B}" srcOrd="1" destOrd="0" presId="urn:microsoft.com/office/officeart/2005/8/layout/hierarchy1"/>
    <dgm:cxn modelId="{43D5DC3E-8D23-48ED-982C-58EE6387D81E}" type="presParOf" srcId="{AF99395C-46D0-46F5-9C7F-8D17003AFF3B}" destId="{F658F3F5-A4CC-4BC8-9610-F0A62BB1DE4D}" srcOrd="0" destOrd="0" presId="urn:microsoft.com/office/officeart/2005/8/layout/hierarchy1"/>
    <dgm:cxn modelId="{36DA88B7-9AB6-4CB4-A867-540B30FE3153}" type="presParOf" srcId="{F658F3F5-A4CC-4BC8-9610-F0A62BB1DE4D}" destId="{EAC312C4-A70F-4A12-985C-F3A92DB11DB9}" srcOrd="0" destOrd="0" presId="urn:microsoft.com/office/officeart/2005/8/layout/hierarchy1"/>
    <dgm:cxn modelId="{A5CD1BB6-5BFD-4E65-B974-9649EB826408}" type="presParOf" srcId="{F658F3F5-A4CC-4BC8-9610-F0A62BB1DE4D}" destId="{19764477-5826-4CC0-BB36-887D748D4D6D}" srcOrd="1" destOrd="0" presId="urn:microsoft.com/office/officeart/2005/8/layout/hierarchy1"/>
    <dgm:cxn modelId="{4A52B629-344B-4BE5-80AC-4C952DD23403}" type="presParOf" srcId="{AF99395C-46D0-46F5-9C7F-8D17003AFF3B}" destId="{FBE661DF-A8FB-4014-9E65-2A1D01C7D39A}"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1BB716-B24A-4C5C-BC0A-72FA794D37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21871D6-3E5F-4DA9-9C34-5D4785BAAA1E}">
      <dgm:prSet custT="1"/>
      <dgm:spPr/>
      <dgm:t>
        <a:bodyPr/>
        <a:lstStyle/>
        <a:p>
          <a:pPr>
            <a:lnSpc>
              <a:spcPct val="100000"/>
            </a:lnSpc>
          </a:pPr>
          <a:r>
            <a:rPr lang="en-GB" sz="1600" dirty="0">
              <a:latin typeface="Trebuchet MS" panose="020B0603020202020204" pitchFamily="34" charset="0"/>
            </a:rPr>
            <a:t>Get </a:t>
          </a:r>
          <a:r>
            <a:rPr lang="en-GB" sz="1600" b="0" i="0" dirty="0">
              <a:latin typeface="Trebuchet MS" panose="020B0603020202020204" pitchFamily="34" charset="0"/>
            </a:rPr>
            <a:t>into groups of four or five.  </a:t>
          </a:r>
          <a:endParaRPr lang="en-US" sz="1600" dirty="0">
            <a:latin typeface="Trebuchet MS" panose="020B0603020202020204" pitchFamily="34" charset="0"/>
          </a:endParaRPr>
        </a:p>
      </dgm:t>
    </dgm:pt>
    <dgm:pt modelId="{AC2F2ECE-AEC6-46DC-BFA4-3D11C2EC4C14}" type="parTrans" cxnId="{834B1DB6-CEEB-4E40-A07B-A450018E5BE9}">
      <dgm:prSet/>
      <dgm:spPr/>
      <dgm:t>
        <a:bodyPr/>
        <a:lstStyle/>
        <a:p>
          <a:endParaRPr lang="en-US" sz="1600">
            <a:latin typeface="Trebuchet MS" panose="020B0603020202020204" pitchFamily="34" charset="0"/>
          </a:endParaRPr>
        </a:p>
      </dgm:t>
    </dgm:pt>
    <dgm:pt modelId="{00FFE5A0-C52A-471D-B1B4-CA2342BFB0D3}" type="sibTrans" cxnId="{834B1DB6-CEEB-4E40-A07B-A450018E5BE9}">
      <dgm:prSet/>
      <dgm:spPr/>
      <dgm:t>
        <a:bodyPr/>
        <a:lstStyle/>
        <a:p>
          <a:endParaRPr lang="en-US" sz="1600">
            <a:latin typeface="Trebuchet MS" panose="020B0603020202020204" pitchFamily="34" charset="0"/>
          </a:endParaRPr>
        </a:p>
      </dgm:t>
    </dgm:pt>
    <dgm:pt modelId="{1F5D50D7-5A5E-4C18-B0AC-7383722766DE}">
      <dgm:prSet custT="1"/>
      <dgm:spPr/>
      <dgm:t>
        <a:bodyPr/>
        <a:lstStyle/>
        <a:p>
          <a:pPr>
            <a:lnSpc>
              <a:spcPct val="100000"/>
            </a:lnSpc>
          </a:pPr>
          <a:r>
            <a:rPr lang="en-GB" sz="1600" dirty="0">
              <a:latin typeface="Trebuchet MS" panose="020B0603020202020204" pitchFamily="34" charset="0"/>
            </a:rPr>
            <a:t>You will be given a resource </a:t>
          </a:r>
          <a:r>
            <a:rPr lang="en-GB" sz="1600" b="0" i="0" dirty="0">
              <a:latin typeface="Trebuchet MS" panose="020B0603020202020204" pitchFamily="34" charset="0"/>
            </a:rPr>
            <a:t>pack containing a motion and three supporting and opposing arguments that have been broken down into their individual elements.    </a:t>
          </a:r>
          <a:endParaRPr lang="en-US" sz="1600" dirty="0">
            <a:latin typeface="Trebuchet MS" panose="020B0603020202020204" pitchFamily="34" charset="0"/>
          </a:endParaRPr>
        </a:p>
      </dgm:t>
    </dgm:pt>
    <dgm:pt modelId="{1902FC82-0F35-4669-9749-C3B247F268C1}" type="parTrans" cxnId="{199A699E-7BEA-4D45-BB63-97C7E6DBDC48}">
      <dgm:prSet/>
      <dgm:spPr/>
      <dgm:t>
        <a:bodyPr/>
        <a:lstStyle/>
        <a:p>
          <a:endParaRPr lang="en-US" sz="1600">
            <a:latin typeface="Trebuchet MS" panose="020B0603020202020204" pitchFamily="34" charset="0"/>
          </a:endParaRPr>
        </a:p>
      </dgm:t>
    </dgm:pt>
    <dgm:pt modelId="{B8AD7EA5-8ADA-4644-9956-44D763360481}" type="sibTrans" cxnId="{199A699E-7BEA-4D45-BB63-97C7E6DBDC48}">
      <dgm:prSet/>
      <dgm:spPr/>
      <dgm:t>
        <a:bodyPr/>
        <a:lstStyle/>
        <a:p>
          <a:endParaRPr lang="en-US" sz="1600">
            <a:latin typeface="Trebuchet MS" panose="020B0603020202020204" pitchFamily="34" charset="0"/>
          </a:endParaRPr>
        </a:p>
      </dgm:t>
    </dgm:pt>
    <dgm:pt modelId="{C7292087-5E43-49F1-B521-BA1BD00EE589}">
      <dgm:prSet custT="1"/>
      <dgm:spPr/>
      <dgm:t>
        <a:bodyPr/>
        <a:lstStyle/>
        <a:p>
          <a:pPr>
            <a:lnSpc>
              <a:spcPct val="100000"/>
            </a:lnSpc>
          </a:pPr>
          <a:r>
            <a:rPr lang="en-GB" sz="1600" b="0" i="0" dirty="0">
              <a:latin typeface="Trebuchet MS" panose="020B0603020202020204" pitchFamily="34" charset="0"/>
            </a:rPr>
            <a:t>Each group must match the individual elements to create three whole arguments.</a:t>
          </a:r>
          <a:endParaRPr lang="en-US" sz="1600" dirty="0">
            <a:latin typeface="Trebuchet MS" panose="020B0603020202020204" pitchFamily="34" charset="0"/>
          </a:endParaRPr>
        </a:p>
      </dgm:t>
    </dgm:pt>
    <dgm:pt modelId="{602EA3EE-D0FC-4C2B-83CA-5819174E8491}" type="parTrans" cxnId="{3AFC1135-6527-4186-9028-5D64E64EA843}">
      <dgm:prSet/>
      <dgm:spPr/>
      <dgm:t>
        <a:bodyPr/>
        <a:lstStyle/>
        <a:p>
          <a:endParaRPr lang="en-US" sz="1600">
            <a:latin typeface="Trebuchet MS" panose="020B0603020202020204" pitchFamily="34" charset="0"/>
          </a:endParaRPr>
        </a:p>
      </dgm:t>
    </dgm:pt>
    <dgm:pt modelId="{133EDD39-97F2-49EF-8AA8-9DAB6F3D75F3}" type="sibTrans" cxnId="{3AFC1135-6527-4186-9028-5D64E64EA843}">
      <dgm:prSet/>
      <dgm:spPr/>
      <dgm:t>
        <a:bodyPr/>
        <a:lstStyle/>
        <a:p>
          <a:endParaRPr lang="en-US" sz="1600">
            <a:latin typeface="Trebuchet MS" panose="020B0603020202020204" pitchFamily="34" charset="0"/>
          </a:endParaRPr>
        </a:p>
      </dgm:t>
    </dgm:pt>
    <dgm:pt modelId="{EBDC954D-C2EA-4FA4-8C87-8BC9AACA9C73}">
      <dgm:prSet custT="1"/>
      <dgm:spPr/>
      <dgm:t>
        <a:bodyPr/>
        <a:lstStyle/>
        <a:p>
          <a:pPr>
            <a:lnSpc>
              <a:spcPct val="100000"/>
            </a:lnSpc>
          </a:pPr>
          <a:r>
            <a:rPr lang="en-GB" sz="1600" b="0" i="0" dirty="0">
              <a:latin typeface="Trebuchet MS" panose="020B0603020202020204" pitchFamily="34" charset="0"/>
            </a:rPr>
            <a:t>You will then decide who will present the different arguments and will practice delivering these .  </a:t>
          </a:r>
          <a:endParaRPr lang="en-US" sz="1600" dirty="0">
            <a:latin typeface="Trebuchet MS" panose="020B0603020202020204" pitchFamily="34" charset="0"/>
          </a:endParaRPr>
        </a:p>
      </dgm:t>
    </dgm:pt>
    <dgm:pt modelId="{167E4DE8-8F84-4D89-904F-2090FE778064}" type="parTrans" cxnId="{57E3E2B0-4091-4D30-81F1-7A506AF908CD}">
      <dgm:prSet/>
      <dgm:spPr/>
      <dgm:t>
        <a:bodyPr/>
        <a:lstStyle/>
        <a:p>
          <a:endParaRPr lang="en-US" sz="1600">
            <a:latin typeface="Trebuchet MS" panose="020B0603020202020204" pitchFamily="34" charset="0"/>
          </a:endParaRPr>
        </a:p>
      </dgm:t>
    </dgm:pt>
    <dgm:pt modelId="{39264BA4-481D-459B-BF1F-8D436063B76C}" type="sibTrans" cxnId="{57E3E2B0-4091-4D30-81F1-7A506AF908CD}">
      <dgm:prSet/>
      <dgm:spPr/>
      <dgm:t>
        <a:bodyPr/>
        <a:lstStyle/>
        <a:p>
          <a:endParaRPr lang="en-US" sz="1600">
            <a:latin typeface="Trebuchet MS" panose="020B0603020202020204" pitchFamily="34" charset="0"/>
          </a:endParaRPr>
        </a:p>
      </dgm:t>
    </dgm:pt>
    <dgm:pt modelId="{62A2A827-EEA7-4E67-9A98-5A8811631E65}">
      <dgm:prSet custT="1"/>
      <dgm:spPr/>
      <dgm:t>
        <a:bodyPr/>
        <a:lstStyle/>
        <a:p>
          <a:pPr>
            <a:lnSpc>
              <a:spcPct val="100000"/>
            </a:lnSpc>
          </a:pPr>
          <a:r>
            <a:rPr lang="en-GB" sz="1600" dirty="0">
              <a:latin typeface="Trebuchet MS" panose="020B0603020202020204" pitchFamily="34" charset="0"/>
            </a:rPr>
            <a:t>You will then present your arguments to the class, making good use of non-verbal cues.</a:t>
          </a:r>
          <a:endParaRPr lang="en-US" sz="1600" dirty="0">
            <a:latin typeface="Trebuchet MS" panose="020B0603020202020204" pitchFamily="34" charset="0"/>
          </a:endParaRPr>
        </a:p>
      </dgm:t>
    </dgm:pt>
    <dgm:pt modelId="{1D55ACCE-4F65-4F14-9F9B-AFCC7ED06F8E}" type="parTrans" cxnId="{FFC11913-B750-401B-89CB-341614BAE9EC}">
      <dgm:prSet/>
      <dgm:spPr/>
      <dgm:t>
        <a:bodyPr/>
        <a:lstStyle/>
        <a:p>
          <a:endParaRPr lang="en-US" sz="1600">
            <a:latin typeface="Trebuchet MS" panose="020B0603020202020204" pitchFamily="34" charset="0"/>
          </a:endParaRPr>
        </a:p>
      </dgm:t>
    </dgm:pt>
    <dgm:pt modelId="{0228EB64-FFBE-4886-84BB-C32A3D61E09E}" type="sibTrans" cxnId="{FFC11913-B750-401B-89CB-341614BAE9EC}">
      <dgm:prSet/>
      <dgm:spPr/>
      <dgm:t>
        <a:bodyPr/>
        <a:lstStyle/>
        <a:p>
          <a:endParaRPr lang="en-US" sz="1600">
            <a:latin typeface="Trebuchet MS" panose="020B0603020202020204" pitchFamily="34" charset="0"/>
          </a:endParaRPr>
        </a:p>
      </dgm:t>
    </dgm:pt>
    <dgm:pt modelId="{7EBA9298-7929-4877-B379-446694AFE641}">
      <dgm:prSet custT="1"/>
      <dgm:spPr/>
      <dgm:t>
        <a:bodyPr/>
        <a:lstStyle/>
        <a:p>
          <a:pPr>
            <a:lnSpc>
              <a:spcPct val="100000"/>
            </a:lnSpc>
          </a:pPr>
          <a:r>
            <a:rPr lang="en-GB" sz="1600" dirty="0">
              <a:latin typeface="Trebuchet MS" panose="020B0603020202020204" pitchFamily="34" charset="0"/>
            </a:rPr>
            <a:t>You will then evaluate each other's work!</a:t>
          </a:r>
          <a:endParaRPr lang="en-US" sz="1600" dirty="0">
            <a:latin typeface="Trebuchet MS" panose="020B0603020202020204" pitchFamily="34" charset="0"/>
          </a:endParaRPr>
        </a:p>
      </dgm:t>
    </dgm:pt>
    <dgm:pt modelId="{EBD698D7-D655-4F5D-8975-CA234C4253E0}" type="parTrans" cxnId="{A3263390-27FE-47F1-83D7-E6A69C0A6F67}">
      <dgm:prSet/>
      <dgm:spPr/>
      <dgm:t>
        <a:bodyPr/>
        <a:lstStyle/>
        <a:p>
          <a:endParaRPr lang="en-US" sz="1600">
            <a:latin typeface="Trebuchet MS" panose="020B0603020202020204" pitchFamily="34" charset="0"/>
          </a:endParaRPr>
        </a:p>
      </dgm:t>
    </dgm:pt>
    <dgm:pt modelId="{8C0D1311-0DF8-42F6-B369-063CC8E1C41D}" type="sibTrans" cxnId="{A3263390-27FE-47F1-83D7-E6A69C0A6F67}">
      <dgm:prSet/>
      <dgm:spPr/>
      <dgm:t>
        <a:bodyPr/>
        <a:lstStyle/>
        <a:p>
          <a:endParaRPr lang="en-US" sz="1600">
            <a:latin typeface="Trebuchet MS" panose="020B0603020202020204" pitchFamily="34" charset="0"/>
          </a:endParaRPr>
        </a:p>
      </dgm:t>
    </dgm:pt>
    <dgm:pt modelId="{AF94457B-5B4E-4743-9D40-8C293D3D36EF}" type="pres">
      <dgm:prSet presAssocID="{FF1BB716-B24A-4C5C-BC0A-72FA794D3707}" presName="root" presStyleCnt="0">
        <dgm:presLayoutVars>
          <dgm:dir/>
          <dgm:resizeHandles val="exact"/>
        </dgm:presLayoutVars>
      </dgm:prSet>
      <dgm:spPr/>
    </dgm:pt>
    <dgm:pt modelId="{E8A5EA42-42AD-4EBA-93FE-B7E061323259}" type="pres">
      <dgm:prSet presAssocID="{B21871D6-3E5F-4DA9-9C34-5D4785BAAA1E}" presName="compNode" presStyleCnt="0"/>
      <dgm:spPr/>
    </dgm:pt>
    <dgm:pt modelId="{2142BC33-FB2C-48C3-AE31-822503753E9B}" type="pres">
      <dgm:prSet presAssocID="{B21871D6-3E5F-4DA9-9C34-5D4785BAAA1E}" presName="bgRect" presStyleLbl="bgShp" presStyleIdx="0" presStyleCnt="6"/>
      <dgm:spPr/>
    </dgm:pt>
    <dgm:pt modelId="{73A7143A-FA85-41E1-A69D-1B13A70AB701}" type="pres">
      <dgm:prSet presAssocID="{B21871D6-3E5F-4DA9-9C34-5D4785BAAA1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5FEE16DB-A132-445D-998D-1A95BE7BA763}" type="pres">
      <dgm:prSet presAssocID="{B21871D6-3E5F-4DA9-9C34-5D4785BAAA1E}" presName="spaceRect" presStyleCnt="0"/>
      <dgm:spPr/>
    </dgm:pt>
    <dgm:pt modelId="{15B56A89-DD98-4829-AE72-2A762CBBC8D1}" type="pres">
      <dgm:prSet presAssocID="{B21871D6-3E5F-4DA9-9C34-5D4785BAAA1E}" presName="parTx" presStyleLbl="revTx" presStyleIdx="0" presStyleCnt="6">
        <dgm:presLayoutVars>
          <dgm:chMax val="0"/>
          <dgm:chPref val="0"/>
        </dgm:presLayoutVars>
      </dgm:prSet>
      <dgm:spPr/>
    </dgm:pt>
    <dgm:pt modelId="{E75A6581-7431-4199-B19B-2C0ADE158B31}" type="pres">
      <dgm:prSet presAssocID="{00FFE5A0-C52A-471D-B1B4-CA2342BFB0D3}" presName="sibTrans" presStyleCnt="0"/>
      <dgm:spPr/>
    </dgm:pt>
    <dgm:pt modelId="{D6C631CC-9311-4884-AD4F-A8700D2407DF}" type="pres">
      <dgm:prSet presAssocID="{1F5D50D7-5A5E-4C18-B0AC-7383722766DE}" presName="compNode" presStyleCnt="0"/>
      <dgm:spPr/>
    </dgm:pt>
    <dgm:pt modelId="{97E30861-9459-4B18-AB97-BF1CD4E19AB9}" type="pres">
      <dgm:prSet presAssocID="{1F5D50D7-5A5E-4C18-B0AC-7383722766DE}" presName="bgRect" presStyleLbl="bgShp" presStyleIdx="1" presStyleCnt="6"/>
      <dgm:spPr/>
    </dgm:pt>
    <dgm:pt modelId="{DF53236E-DB5C-49DA-8DAC-849F5F86B067}" type="pres">
      <dgm:prSet presAssocID="{1F5D50D7-5A5E-4C18-B0AC-7383722766D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nching Diagram"/>
        </a:ext>
      </dgm:extLst>
    </dgm:pt>
    <dgm:pt modelId="{E6A456D7-66F6-4959-803C-BB36221D8FAA}" type="pres">
      <dgm:prSet presAssocID="{1F5D50D7-5A5E-4C18-B0AC-7383722766DE}" presName="spaceRect" presStyleCnt="0"/>
      <dgm:spPr/>
    </dgm:pt>
    <dgm:pt modelId="{596B74F6-4B88-4BF0-9526-8C65AA0EEE80}" type="pres">
      <dgm:prSet presAssocID="{1F5D50D7-5A5E-4C18-B0AC-7383722766DE}" presName="parTx" presStyleLbl="revTx" presStyleIdx="1" presStyleCnt="6">
        <dgm:presLayoutVars>
          <dgm:chMax val="0"/>
          <dgm:chPref val="0"/>
        </dgm:presLayoutVars>
      </dgm:prSet>
      <dgm:spPr/>
    </dgm:pt>
    <dgm:pt modelId="{C95161D2-E67A-4BAA-B14E-AA7CC8D774EB}" type="pres">
      <dgm:prSet presAssocID="{B8AD7EA5-8ADA-4644-9956-44D763360481}" presName="sibTrans" presStyleCnt="0"/>
      <dgm:spPr/>
    </dgm:pt>
    <dgm:pt modelId="{07835B1F-922B-48F2-A118-CB6BDB74B484}" type="pres">
      <dgm:prSet presAssocID="{C7292087-5E43-49F1-B521-BA1BD00EE589}" presName="compNode" presStyleCnt="0"/>
      <dgm:spPr/>
    </dgm:pt>
    <dgm:pt modelId="{8C43E7D8-D9B2-4095-9466-709DBBA2B71A}" type="pres">
      <dgm:prSet presAssocID="{C7292087-5E43-49F1-B521-BA1BD00EE589}" presName="bgRect" presStyleLbl="bgShp" presStyleIdx="2" presStyleCnt="6"/>
      <dgm:spPr/>
    </dgm:pt>
    <dgm:pt modelId="{7E04C097-DEC3-4F01-A83B-A6F446C1BDA9}" type="pres">
      <dgm:prSet presAssocID="{C7292087-5E43-49F1-B521-BA1BD00EE58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BA613B7D-C654-4A5D-B889-67A4DEB68234}" type="pres">
      <dgm:prSet presAssocID="{C7292087-5E43-49F1-B521-BA1BD00EE589}" presName="spaceRect" presStyleCnt="0"/>
      <dgm:spPr/>
    </dgm:pt>
    <dgm:pt modelId="{836F4041-38C6-4BEF-A4CA-C27E2CF68930}" type="pres">
      <dgm:prSet presAssocID="{C7292087-5E43-49F1-B521-BA1BD00EE589}" presName="parTx" presStyleLbl="revTx" presStyleIdx="2" presStyleCnt="6">
        <dgm:presLayoutVars>
          <dgm:chMax val="0"/>
          <dgm:chPref val="0"/>
        </dgm:presLayoutVars>
      </dgm:prSet>
      <dgm:spPr/>
    </dgm:pt>
    <dgm:pt modelId="{F9A84C0C-453C-4701-91EE-827EF6BD0578}" type="pres">
      <dgm:prSet presAssocID="{133EDD39-97F2-49EF-8AA8-9DAB6F3D75F3}" presName="sibTrans" presStyleCnt="0"/>
      <dgm:spPr/>
    </dgm:pt>
    <dgm:pt modelId="{C8C32717-5D94-4B55-856B-C5B6B6A0DFC4}" type="pres">
      <dgm:prSet presAssocID="{EBDC954D-C2EA-4FA4-8C87-8BC9AACA9C73}" presName="compNode" presStyleCnt="0"/>
      <dgm:spPr/>
    </dgm:pt>
    <dgm:pt modelId="{1E65FD61-CA26-4B9C-A600-7B1A4BCCEEE9}" type="pres">
      <dgm:prSet presAssocID="{EBDC954D-C2EA-4FA4-8C87-8BC9AACA9C73}" presName="bgRect" presStyleLbl="bgShp" presStyleIdx="3" presStyleCnt="6"/>
      <dgm:spPr/>
    </dgm:pt>
    <dgm:pt modelId="{ABB998A2-1D5B-4C62-800C-2616B415B251}" type="pres">
      <dgm:prSet presAssocID="{EBDC954D-C2EA-4FA4-8C87-8BC9AACA9C7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ecturer"/>
        </a:ext>
      </dgm:extLst>
    </dgm:pt>
    <dgm:pt modelId="{A0E506CC-8454-46B1-B358-33AE116893EC}" type="pres">
      <dgm:prSet presAssocID="{EBDC954D-C2EA-4FA4-8C87-8BC9AACA9C73}" presName="spaceRect" presStyleCnt="0"/>
      <dgm:spPr/>
    </dgm:pt>
    <dgm:pt modelId="{287B73C0-2A7E-495A-8F5E-412105F54207}" type="pres">
      <dgm:prSet presAssocID="{EBDC954D-C2EA-4FA4-8C87-8BC9AACA9C73}" presName="parTx" presStyleLbl="revTx" presStyleIdx="3" presStyleCnt="6">
        <dgm:presLayoutVars>
          <dgm:chMax val="0"/>
          <dgm:chPref val="0"/>
        </dgm:presLayoutVars>
      </dgm:prSet>
      <dgm:spPr/>
    </dgm:pt>
    <dgm:pt modelId="{7434718A-6EB2-4B21-AA0C-41334966F6C7}" type="pres">
      <dgm:prSet presAssocID="{39264BA4-481D-459B-BF1F-8D436063B76C}" presName="sibTrans" presStyleCnt="0"/>
      <dgm:spPr/>
    </dgm:pt>
    <dgm:pt modelId="{1D4365FE-BDE8-45FD-8C63-415E4F493017}" type="pres">
      <dgm:prSet presAssocID="{62A2A827-EEA7-4E67-9A98-5A8811631E65}" presName="compNode" presStyleCnt="0"/>
      <dgm:spPr/>
    </dgm:pt>
    <dgm:pt modelId="{7B729317-4EFA-423F-872B-798A6DD4F5D6}" type="pres">
      <dgm:prSet presAssocID="{62A2A827-EEA7-4E67-9A98-5A8811631E65}" presName="bgRect" presStyleLbl="bgShp" presStyleIdx="4" presStyleCnt="6"/>
      <dgm:spPr/>
    </dgm:pt>
    <dgm:pt modelId="{D5474C3E-522F-4F2F-9E5E-A37D7D63E9E0}" type="pres">
      <dgm:prSet presAssocID="{62A2A827-EEA7-4E67-9A98-5A8811631E6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assroom"/>
        </a:ext>
      </dgm:extLst>
    </dgm:pt>
    <dgm:pt modelId="{C87D58E9-7CD4-4115-A878-77D62E040C2E}" type="pres">
      <dgm:prSet presAssocID="{62A2A827-EEA7-4E67-9A98-5A8811631E65}" presName="spaceRect" presStyleCnt="0"/>
      <dgm:spPr/>
    </dgm:pt>
    <dgm:pt modelId="{956F673A-ED8D-41A6-B718-DC29E0890B74}" type="pres">
      <dgm:prSet presAssocID="{62A2A827-EEA7-4E67-9A98-5A8811631E65}" presName="parTx" presStyleLbl="revTx" presStyleIdx="4" presStyleCnt="6">
        <dgm:presLayoutVars>
          <dgm:chMax val="0"/>
          <dgm:chPref val="0"/>
        </dgm:presLayoutVars>
      </dgm:prSet>
      <dgm:spPr/>
    </dgm:pt>
    <dgm:pt modelId="{F768BAEF-52CB-479B-A513-DEEAB641B5B5}" type="pres">
      <dgm:prSet presAssocID="{0228EB64-FFBE-4886-84BB-C32A3D61E09E}" presName="sibTrans" presStyleCnt="0"/>
      <dgm:spPr/>
    </dgm:pt>
    <dgm:pt modelId="{B0280694-CF43-47A0-8382-3C940BB717A7}" type="pres">
      <dgm:prSet presAssocID="{7EBA9298-7929-4877-B379-446694AFE641}" presName="compNode" presStyleCnt="0"/>
      <dgm:spPr/>
    </dgm:pt>
    <dgm:pt modelId="{91AE38FE-139C-484D-9964-B2E26599D064}" type="pres">
      <dgm:prSet presAssocID="{7EBA9298-7929-4877-B379-446694AFE641}" presName="bgRect" presStyleLbl="bgShp" presStyleIdx="5" presStyleCnt="6"/>
      <dgm:spPr/>
    </dgm:pt>
    <dgm:pt modelId="{74EB2979-B9C7-4898-8F03-5A5CE8212882}" type="pres">
      <dgm:prSet presAssocID="{7EBA9298-7929-4877-B379-446694AFE64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Quotes"/>
        </a:ext>
      </dgm:extLst>
    </dgm:pt>
    <dgm:pt modelId="{E528BA15-1D6F-4ECE-9DAD-3C0D382EC762}" type="pres">
      <dgm:prSet presAssocID="{7EBA9298-7929-4877-B379-446694AFE641}" presName="spaceRect" presStyleCnt="0"/>
      <dgm:spPr/>
    </dgm:pt>
    <dgm:pt modelId="{106254CE-CA4D-4C5E-A459-53B2D9B848BC}" type="pres">
      <dgm:prSet presAssocID="{7EBA9298-7929-4877-B379-446694AFE641}" presName="parTx" presStyleLbl="revTx" presStyleIdx="5" presStyleCnt="6">
        <dgm:presLayoutVars>
          <dgm:chMax val="0"/>
          <dgm:chPref val="0"/>
        </dgm:presLayoutVars>
      </dgm:prSet>
      <dgm:spPr/>
    </dgm:pt>
  </dgm:ptLst>
  <dgm:cxnLst>
    <dgm:cxn modelId="{DCB11906-E4F8-4759-B233-43FCDDCC8E1E}" type="presOf" srcId="{1F5D50D7-5A5E-4C18-B0AC-7383722766DE}" destId="{596B74F6-4B88-4BF0-9526-8C65AA0EEE80}" srcOrd="0" destOrd="0" presId="urn:microsoft.com/office/officeart/2018/2/layout/IconVerticalSolidList"/>
    <dgm:cxn modelId="{FFC11913-B750-401B-89CB-341614BAE9EC}" srcId="{FF1BB716-B24A-4C5C-BC0A-72FA794D3707}" destId="{62A2A827-EEA7-4E67-9A98-5A8811631E65}" srcOrd="4" destOrd="0" parTransId="{1D55ACCE-4F65-4F14-9F9B-AFCC7ED06F8E}" sibTransId="{0228EB64-FFBE-4886-84BB-C32A3D61E09E}"/>
    <dgm:cxn modelId="{47641A20-B28C-4996-B268-BD7CD6A99F3C}" type="presOf" srcId="{FF1BB716-B24A-4C5C-BC0A-72FA794D3707}" destId="{AF94457B-5B4E-4743-9D40-8C293D3D36EF}" srcOrd="0" destOrd="0" presId="urn:microsoft.com/office/officeart/2018/2/layout/IconVerticalSolidList"/>
    <dgm:cxn modelId="{3AFC1135-6527-4186-9028-5D64E64EA843}" srcId="{FF1BB716-B24A-4C5C-BC0A-72FA794D3707}" destId="{C7292087-5E43-49F1-B521-BA1BD00EE589}" srcOrd="2" destOrd="0" parTransId="{602EA3EE-D0FC-4C2B-83CA-5819174E8491}" sibTransId="{133EDD39-97F2-49EF-8AA8-9DAB6F3D75F3}"/>
    <dgm:cxn modelId="{66379B5C-6A13-4B70-977D-426C47ECC4A9}" type="presOf" srcId="{B21871D6-3E5F-4DA9-9C34-5D4785BAAA1E}" destId="{15B56A89-DD98-4829-AE72-2A762CBBC8D1}" srcOrd="0" destOrd="0" presId="urn:microsoft.com/office/officeart/2018/2/layout/IconVerticalSolidList"/>
    <dgm:cxn modelId="{A07ED55C-9D46-48BE-80FF-471280271060}" type="presOf" srcId="{7EBA9298-7929-4877-B379-446694AFE641}" destId="{106254CE-CA4D-4C5E-A459-53B2D9B848BC}" srcOrd="0" destOrd="0" presId="urn:microsoft.com/office/officeart/2018/2/layout/IconVerticalSolidList"/>
    <dgm:cxn modelId="{E2CF204E-2354-4001-9439-49C4EDF3108B}" type="presOf" srcId="{EBDC954D-C2EA-4FA4-8C87-8BC9AACA9C73}" destId="{287B73C0-2A7E-495A-8F5E-412105F54207}" srcOrd="0" destOrd="0" presId="urn:microsoft.com/office/officeart/2018/2/layout/IconVerticalSolidList"/>
    <dgm:cxn modelId="{6078E979-1802-4C72-9642-949A5B518431}" type="presOf" srcId="{62A2A827-EEA7-4E67-9A98-5A8811631E65}" destId="{956F673A-ED8D-41A6-B718-DC29E0890B74}" srcOrd="0" destOrd="0" presId="urn:microsoft.com/office/officeart/2018/2/layout/IconVerticalSolidList"/>
    <dgm:cxn modelId="{A847C77B-FB0B-43D9-8EE3-9C48FABC6C79}" type="presOf" srcId="{C7292087-5E43-49F1-B521-BA1BD00EE589}" destId="{836F4041-38C6-4BEF-A4CA-C27E2CF68930}" srcOrd="0" destOrd="0" presId="urn:microsoft.com/office/officeart/2018/2/layout/IconVerticalSolidList"/>
    <dgm:cxn modelId="{A3263390-27FE-47F1-83D7-E6A69C0A6F67}" srcId="{FF1BB716-B24A-4C5C-BC0A-72FA794D3707}" destId="{7EBA9298-7929-4877-B379-446694AFE641}" srcOrd="5" destOrd="0" parTransId="{EBD698D7-D655-4F5D-8975-CA234C4253E0}" sibTransId="{8C0D1311-0DF8-42F6-B369-063CC8E1C41D}"/>
    <dgm:cxn modelId="{199A699E-7BEA-4D45-BB63-97C7E6DBDC48}" srcId="{FF1BB716-B24A-4C5C-BC0A-72FA794D3707}" destId="{1F5D50D7-5A5E-4C18-B0AC-7383722766DE}" srcOrd="1" destOrd="0" parTransId="{1902FC82-0F35-4669-9749-C3B247F268C1}" sibTransId="{B8AD7EA5-8ADA-4644-9956-44D763360481}"/>
    <dgm:cxn modelId="{57E3E2B0-4091-4D30-81F1-7A506AF908CD}" srcId="{FF1BB716-B24A-4C5C-BC0A-72FA794D3707}" destId="{EBDC954D-C2EA-4FA4-8C87-8BC9AACA9C73}" srcOrd="3" destOrd="0" parTransId="{167E4DE8-8F84-4D89-904F-2090FE778064}" sibTransId="{39264BA4-481D-459B-BF1F-8D436063B76C}"/>
    <dgm:cxn modelId="{834B1DB6-CEEB-4E40-A07B-A450018E5BE9}" srcId="{FF1BB716-B24A-4C5C-BC0A-72FA794D3707}" destId="{B21871D6-3E5F-4DA9-9C34-5D4785BAAA1E}" srcOrd="0" destOrd="0" parTransId="{AC2F2ECE-AEC6-46DC-BFA4-3D11C2EC4C14}" sibTransId="{00FFE5A0-C52A-471D-B1B4-CA2342BFB0D3}"/>
    <dgm:cxn modelId="{01214925-275E-48E6-BE6B-12242AB77720}" type="presParOf" srcId="{AF94457B-5B4E-4743-9D40-8C293D3D36EF}" destId="{E8A5EA42-42AD-4EBA-93FE-B7E061323259}" srcOrd="0" destOrd="0" presId="urn:microsoft.com/office/officeart/2018/2/layout/IconVerticalSolidList"/>
    <dgm:cxn modelId="{0DA39C05-F186-4AB9-9BBE-6A5957C7AFD5}" type="presParOf" srcId="{E8A5EA42-42AD-4EBA-93FE-B7E061323259}" destId="{2142BC33-FB2C-48C3-AE31-822503753E9B}" srcOrd="0" destOrd="0" presId="urn:microsoft.com/office/officeart/2018/2/layout/IconVerticalSolidList"/>
    <dgm:cxn modelId="{BC15E487-EFAD-474F-B45A-7A263719A9BA}" type="presParOf" srcId="{E8A5EA42-42AD-4EBA-93FE-B7E061323259}" destId="{73A7143A-FA85-41E1-A69D-1B13A70AB701}" srcOrd="1" destOrd="0" presId="urn:microsoft.com/office/officeart/2018/2/layout/IconVerticalSolidList"/>
    <dgm:cxn modelId="{9C10F8E2-5337-48D1-B357-86686A8FC617}" type="presParOf" srcId="{E8A5EA42-42AD-4EBA-93FE-B7E061323259}" destId="{5FEE16DB-A132-445D-998D-1A95BE7BA763}" srcOrd="2" destOrd="0" presId="urn:microsoft.com/office/officeart/2018/2/layout/IconVerticalSolidList"/>
    <dgm:cxn modelId="{6DDB2359-281E-4711-9804-37360EC526EA}" type="presParOf" srcId="{E8A5EA42-42AD-4EBA-93FE-B7E061323259}" destId="{15B56A89-DD98-4829-AE72-2A762CBBC8D1}" srcOrd="3" destOrd="0" presId="urn:microsoft.com/office/officeart/2018/2/layout/IconVerticalSolidList"/>
    <dgm:cxn modelId="{FC56ADDD-DA6E-4AA1-8E6C-C1002342336B}" type="presParOf" srcId="{AF94457B-5B4E-4743-9D40-8C293D3D36EF}" destId="{E75A6581-7431-4199-B19B-2C0ADE158B31}" srcOrd="1" destOrd="0" presId="urn:microsoft.com/office/officeart/2018/2/layout/IconVerticalSolidList"/>
    <dgm:cxn modelId="{12B1F411-00C1-4215-930D-18BE21129136}" type="presParOf" srcId="{AF94457B-5B4E-4743-9D40-8C293D3D36EF}" destId="{D6C631CC-9311-4884-AD4F-A8700D2407DF}" srcOrd="2" destOrd="0" presId="urn:microsoft.com/office/officeart/2018/2/layout/IconVerticalSolidList"/>
    <dgm:cxn modelId="{25635E8F-3AAA-4CEB-BD14-92B1136B6ABB}" type="presParOf" srcId="{D6C631CC-9311-4884-AD4F-A8700D2407DF}" destId="{97E30861-9459-4B18-AB97-BF1CD4E19AB9}" srcOrd="0" destOrd="0" presId="urn:microsoft.com/office/officeart/2018/2/layout/IconVerticalSolidList"/>
    <dgm:cxn modelId="{235A20A8-ED25-4C08-9C95-95AB55067F0D}" type="presParOf" srcId="{D6C631CC-9311-4884-AD4F-A8700D2407DF}" destId="{DF53236E-DB5C-49DA-8DAC-849F5F86B067}" srcOrd="1" destOrd="0" presId="urn:microsoft.com/office/officeart/2018/2/layout/IconVerticalSolidList"/>
    <dgm:cxn modelId="{973FBA1D-7115-4DA6-8933-4427FCCD08AE}" type="presParOf" srcId="{D6C631CC-9311-4884-AD4F-A8700D2407DF}" destId="{E6A456D7-66F6-4959-803C-BB36221D8FAA}" srcOrd="2" destOrd="0" presId="urn:microsoft.com/office/officeart/2018/2/layout/IconVerticalSolidList"/>
    <dgm:cxn modelId="{F89FA960-A220-41B1-80BC-FED94196E392}" type="presParOf" srcId="{D6C631CC-9311-4884-AD4F-A8700D2407DF}" destId="{596B74F6-4B88-4BF0-9526-8C65AA0EEE80}" srcOrd="3" destOrd="0" presId="urn:microsoft.com/office/officeart/2018/2/layout/IconVerticalSolidList"/>
    <dgm:cxn modelId="{A66E85EB-1F88-4C9D-9839-0AA67BDBDDE5}" type="presParOf" srcId="{AF94457B-5B4E-4743-9D40-8C293D3D36EF}" destId="{C95161D2-E67A-4BAA-B14E-AA7CC8D774EB}" srcOrd="3" destOrd="0" presId="urn:microsoft.com/office/officeart/2018/2/layout/IconVerticalSolidList"/>
    <dgm:cxn modelId="{61206165-B198-4601-9DD2-865136CD1C93}" type="presParOf" srcId="{AF94457B-5B4E-4743-9D40-8C293D3D36EF}" destId="{07835B1F-922B-48F2-A118-CB6BDB74B484}" srcOrd="4" destOrd="0" presId="urn:microsoft.com/office/officeart/2018/2/layout/IconVerticalSolidList"/>
    <dgm:cxn modelId="{095CE70B-A297-43AF-B46A-1048E1A23EE0}" type="presParOf" srcId="{07835B1F-922B-48F2-A118-CB6BDB74B484}" destId="{8C43E7D8-D9B2-4095-9466-709DBBA2B71A}" srcOrd="0" destOrd="0" presId="urn:microsoft.com/office/officeart/2018/2/layout/IconVerticalSolidList"/>
    <dgm:cxn modelId="{4D3039C9-84B3-43CF-8498-FA29F0AE5207}" type="presParOf" srcId="{07835B1F-922B-48F2-A118-CB6BDB74B484}" destId="{7E04C097-DEC3-4F01-A83B-A6F446C1BDA9}" srcOrd="1" destOrd="0" presId="urn:microsoft.com/office/officeart/2018/2/layout/IconVerticalSolidList"/>
    <dgm:cxn modelId="{8D9248D5-4FF6-4896-9BB7-3A6BD48630B0}" type="presParOf" srcId="{07835B1F-922B-48F2-A118-CB6BDB74B484}" destId="{BA613B7D-C654-4A5D-B889-67A4DEB68234}" srcOrd="2" destOrd="0" presId="urn:microsoft.com/office/officeart/2018/2/layout/IconVerticalSolidList"/>
    <dgm:cxn modelId="{13E00684-1FB0-40FE-8A60-1641980B51D1}" type="presParOf" srcId="{07835B1F-922B-48F2-A118-CB6BDB74B484}" destId="{836F4041-38C6-4BEF-A4CA-C27E2CF68930}" srcOrd="3" destOrd="0" presId="urn:microsoft.com/office/officeart/2018/2/layout/IconVerticalSolidList"/>
    <dgm:cxn modelId="{8B6ABEE4-BE19-4F3E-9FBC-C38B5A55CBBB}" type="presParOf" srcId="{AF94457B-5B4E-4743-9D40-8C293D3D36EF}" destId="{F9A84C0C-453C-4701-91EE-827EF6BD0578}" srcOrd="5" destOrd="0" presId="urn:microsoft.com/office/officeart/2018/2/layout/IconVerticalSolidList"/>
    <dgm:cxn modelId="{904BF384-878E-490B-9C98-49B12D22EBE3}" type="presParOf" srcId="{AF94457B-5B4E-4743-9D40-8C293D3D36EF}" destId="{C8C32717-5D94-4B55-856B-C5B6B6A0DFC4}" srcOrd="6" destOrd="0" presId="urn:microsoft.com/office/officeart/2018/2/layout/IconVerticalSolidList"/>
    <dgm:cxn modelId="{AF4DB34B-EAC8-4072-B060-0799CF118724}" type="presParOf" srcId="{C8C32717-5D94-4B55-856B-C5B6B6A0DFC4}" destId="{1E65FD61-CA26-4B9C-A600-7B1A4BCCEEE9}" srcOrd="0" destOrd="0" presId="urn:microsoft.com/office/officeart/2018/2/layout/IconVerticalSolidList"/>
    <dgm:cxn modelId="{CBCFE7E9-59A7-46AF-9485-EFF67D77DDC9}" type="presParOf" srcId="{C8C32717-5D94-4B55-856B-C5B6B6A0DFC4}" destId="{ABB998A2-1D5B-4C62-800C-2616B415B251}" srcOrd="1" destOrd="0" presId="urn:microsoft.com/office/officeart/2018/2/layout/IconVerticalSolidList"/>
    <dgm:cxn modelId="{DF73683B-351C-4B2F-AEAD-A9835E60E874}" type="presParOf" srcId="{C8C32717-5D94-4B55-856B-C5B6B6A0DFC4}" destId="{A0E506CC-8454-46B1-B358-33AE116893EC}" srcOrd="2" destOrd="0" presId="urn:microsoft.com/office/officeart/2018/2/layout/IconVerticalSolidList"/>
    <dgm:cxn modelId="{5726D5BD-05FF-4B8F-A575-E0D792B48EB7}" type="presParOf" srcId="{C8C32717-5D94-4B55-856B-C5B6B6A0DFC4}" destId="{287B73C0-2A7E-495A-8F5E-412105F54207}" srcOrd="3" destOrd="0" presId="urn:microsoft.com/office/officeart/2018/2/layout/IconVerticalSolidList"/>
    <dgm:cxn modelId="{DD8F25DF-738B-4D04-939F-26E88D096039}" type="presParOf" srcId="{AF94457B-5B4E-4743-9D40-8C293D3D36EF}" destId="{7434718A-6EB2-4B21-AA0C-41334966F6C7}" srcOrd="7" destOrd="0" presId="urn:microsoft.com/office/officeart/2018/2/layout/IconVerticalSolidList"/>
    <dgm:cxn modelId="{0335D918-7480-4F37-B417-67D43D1D6182}" type="presParOf" srcId="{AF94457B-5B4E-4743-9D40-8C293D3D36EF}" destId="{1D4365FE-BDE8-45FD-8C63-415E4F493017}" srcOrd="8" destOrd="0" presId="urn:microsoft.com/office/officeart/2018/2/layout/IconVerticalSolidList"/>
    <dgm:cxn modelId="{ACC32663-F5C5-413F-A0D1-F1FC85EDF238}" type="presParOf" srcId="{1D4365FE-BDE8-45FD-8C63-415E4F493017}" destId="{7B729317-4EFA-423F-872B-798A6DD4F5D6}" srcOrd="0" destOrd="0" presId="urn:microsoft.com/office/officeart/2018/2/layout/IconVerticalSolidList"/>
    <dgm:cxn modelId="{A2C348FE-1287-42CE-9840-B123EE16F4B0}" type="presParOf" srcId="{1D4365FE-BDE8-45FD-8C63-415E4F493017}" destId="{D5474C3E-522F-4F2F-9E5E-A37D7D63E9E0}" srcOrd="1" destOrd="0" presId="urn:microsoft.com/office/officeart/2018/2/layout/IconVerticalSolidList"/>
    <dgm:cxn modelId="{EBB83494-7540-425D-9BA5-0D775C94DE1C}" type="presParOf" srcId="{1D4365FE-BDE8-45FD-8C63-415E4F493017}" destId="{C87D58E9-7CD4-4115-A878-77D62E040C2E}" srcOrd="2" destOrd="0" presId="urn:microsoft.com/office/officeart/2018/2/layout/IconVerticalSolidList"/>
    <dgm:cxn modelId="{F429A04C-E8F5-4B63-A22E-86041C16B5B4}" type="presParOf" srcId="{1D4365FE-BDE8-45FD-8C63-415E4F493017}" destId="{956F673A-ED8D-41A6-B718-DC29E0890B74}" srcOrd="3" destOrd="0" presId="urn:microsoft.com/office/officeart/2018/2/layout/IconVerticalSolidList"/>
    <dgm:cxn modelId="{78B39AE1-8CA5-458D-A718-DEC43C5B01B2}" type="presParOf" srcId="{AF94457B-5B4E-4743-9D40-8C293D3D36EF}" destId="{F768BAEF-52CB-479B-A513-DEEAB641B5B5}" srcOrd="9" destOrd="0" presId="urn:microsoft.com/office/officeart/2018/2/layout/IconVerticalSolidList"/>
    <dgm:cxn modelId="{4D5F46BD-F383-449E-9EFF-11063199747D}" type="presParOf" srcId="{AF94457B-5B4E-4743-9D40-8C293D3D36EF}" destId="{B0280694-CF43-47A0-8382-3C940BB717A7}" srcOrd="10" destOrd="0" presId="urn:microsoft.com/office/officeart/2018/2/layout/IconVerticalSolidList"/>
    <dgm:cxn modelId="{3135F21D-B889-46E5-AAB9-82C11AB06A64}" type="presParOf" srcId="{B0280694-CF43-47A0-8382-3C940BB717A7}" destId="{91AE38FE-139C-484D-9964-B2E26599D064}" srcOrd="0" destOrd="0" presId="urn:microsoft.com/office/officeart/2018/2/layout/IconVerticalSolidList"/>
    <dgm:cxn modelId="{71033C4C-8B05-4FC1-B00B-FF775E70EB6C}" type="presParOf" srcId="{B0280694-CF43-47A0-8382-3C940BB717A7}" destId="{74EB2979-B9C7-4898-8F03-5A5CE8212882}" srcOrd="1" destOrd="0" presId="urn:microsoft.com/office/officeart/2018/2/layout/IconVerticalSolidList"/>
    <dgm:cxn modelId="{C8758CD1-C789-4476-AE46-C18793C16EDE}" type="presParOf" srcId="{B0280694-CF43-47A0-8382-3C940BB717A7}" destId="{E528BA15-1D6F-4ECE-9DAD-3C0D382EC762}" srcOrd="2" destOrd="0" presId="urn:microsoft.com/office/officeart/2018/2/layout/IconVerticalSolidList"/>
    <dgm:cxn modelId="{FD82F595-5018-45CC-93DE-5E5EFD8050F7}" type="presParOf" srcId="{B0280694-CF43-47A0-8382-3C940BB717A7}" destId="{106254CE-CA4D-4C5E-A459-53B2D9B848B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93C817-0F10-4B71-8087-4DEE8533260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0A57B07-571B-4725-89B0-2B767028CEDF}">
      <dgm:prSet/>
      <dgm:spPr/>
      <dgm:t>
        <a:bodyPr/>
        <a:lstStyle/>
        <a:p>
          <a:pPr>
            <a:lnSpc>
              <a:spcPct val="100000"/>
            </a:lnSpc>
          </a:pPr>
          <a:r>
            <a:rPr lang="en-GB" dirty="0">
              <a:latin typeface="Trebuchet MS" panose="020B0603020202020204" pitchFamily="34" charset="0"/>
            </a:rPr>
            <a:t>The people affected by a motion are called </a:t>
          </a:r>
          <a:r>
            <a:rPr lang="en-GB" b="1" dirty="0">
              <a:latin typeface="Trebuchet MS" panose="020B0603020202020204" pitchFamily="34" charset="0"/>
            </a:rPr>
            <a:t>STAKEHOLDERS</a:t>
          </a:r>
          <a:r>
            <a:rPr lang="en-GB" dirty="0">
              <a:latin typeface="Trebuchet MS" panose="020B0603020202020204" pitchFamily="34" charset="0"/>
            </a:rPr>
            <a:t>.</a:t>
          </a:r>
          <a:endParaRPr lang="en-US" dirty="0">
            <a:latin typeface="Trebuchet MS" panose="020B0603020202020204" pitchFamily="34" charset="0"/>
          </a:endParaRPr>
        </a:p>
      </dgm:t>
    </dgm:pt>
    <dgm:pt modelId="{E7AF9D3E-6575-4C5C-94CD-C29789FCF816}" type="parTrans" cxnId="{BE8C9333-B1A8-4C57-8A59-D7E3DAE51DAA}">
      <dgm:prSet/>
      <dgm:spPr/>
      <dgm:t>
        <a:bodyPr/>
        <a:lstStyle/>
        <a:p>
          <a:endParaRPr lang="en-US"/>
        </a:p>
      </dgm:t>
    </dgm:pt>
    <dgm:pt modelId="{A7E4E40D-388B-40F1-A5D8-312E340C4F38}" type="sibTrans" cxnId="{BE8C9333-B1A8-4C57-8A59-D7E3DAE51DAA}">
      <dgm:prSet/>
      <dgm:spPr/>
      <dgm:t>
        <a:bodyPr/>
        <a:lstStyle/>
        <a:p>
          <a:endParaRPr lang="en-US"/>
        </a:p>
      </dgm:t>
    </dgm:pt>
    <dgm:pt modelId="{397AC58E-72F5-445F-BC04-5917FC727EA5}">
      <dgm:prSet/>
      <dgm:spPr/>
      <dgm:t>
        <a:bodyPr/>
        <a:lstStyle/>
        <a:p>
          <a:pPr>
            <a:lnSpc>
              <a:spcPct val="100000"/>
            </a:lnSpc>
          </a:pPr>
          <a:r>
            <a:rPr lang="en-GB" dirty="0">
              <a:latin typeface="Trebuchet MS" panose="020B0603020202020204" pitchFamily="34" charset="0"/>
            </a:rPr>
            <a:t>Because they are affected in different ways, they have different interests.</a:t>
          </a:r>
          <a:endParaRPr lang="en-US" dirty="0">
            <a:latin typeface="Trebuchet MS" panose="020B0603020202020204" pitchFamily="34" charset="0"/>
          </a:endParaRPr>
        </a:p>
      </dgm:t>
    </dgm:pt>
    <dgm:pt modelId="{2792052E-8405-49C5-9148-88D539D645A1}" type="parTrans" cxnId="{F24EF22C-680E-4175-AFCB-5446A6A7094C}">
      <dgm:prSet/>
      <dgm:spPr/>
      <dgm:t>
        <a:bodyPr/>
        <a:lstStyle/>
        <a:p>
          <a:endParaRPr lang="en-US"/>
        </a:p>
      </dgm:t>
    </dgm:pt>
    <dgm:pt modelId="{FA067786-2BFE-47A9-BE45-B383CB7934CA}" type="sibTrans" cxnId="{F24EF22C-680E-4175-AFCB-5446A6A7094C}">
      <dgm:prSet/>
      <dgm:spPr/>
      <dgm:t>
        <a:bodyPr/>
        <a:lstStyle/>
        <a:p>
          <a:endParaRPr lang="en-US"/>
        </a:p>
      </dgm:t>
    </dgm:pt>
    <dgm:pt modelId="{D3EDBDA7-4328-4EBA-A8E1-9F5421659569}" type="pres">
      <dgm:prSet presAssocID="{3C93C817-0F10-4B71-8087-4DEE85332600}" presName="root" presStyleCnt="0">
        <dgm:presLayoutVars>
          <dgm:dir/>
          <dgm:resizeHandles val="exact"/>
        </dgm:presLayoutVars>
      </dgm:prSet>
      <dgm:spPr/>
    </dgm:pt>
    <dgm:pt modelId="{F5CB0D2F-FA08-41BD-BB84-DC152B4C0EF8}" type="pres">
      <dgm:prSet presAssocID="{40A57B07-571B-4725-89B0-2B767028CEDF}" presName="compNode" presStyleCnt="0"/>
      <dgm:spPr/>
    </dgm:pt>
    <dgm:pt modelId="{623AB502-6B5D-435C-A3B9-F65056F8649D}" type="pres">
      <dgm:prSet presAssocID="{40A57B07-571B-4725-89B0-2B767028CEDF}" presName="bgRect" presStyleLbl="bgShp" presStyleIdx="0" presStyleCnt="2"/>
      <dgm:spPr/>
    </dgm:pt>
    <dgm:pt modelId="{F706FF94-A704-43A2-967F-41544F477500}" type="pres">
      <dgm:prSet presAssocID="{40A57B07-571B-4725-89B0-2B767028CED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vron Arrows"/>
        </a:ext>
      </dgm:extLst>
    </dgm:pt>
    <dgm:pt modelId="{003242FE-E566-48B9-880B-DBCEE7186BD7}" type="pres">
      <dgm:prSet presAssocID="{40A57B07-571B-4725-89B0-2B767028CEDF}" presName="spaceRect" presStyleCnt="0"/>
      <dgm:spPr/>
    </dgm:pt>
    <dgm:pt modelId="{08A1DDBE-D145-411B-8EB3-EF91312EC43E}" type="pres">
      <dgm:prSet presAssocID="{40A57B07-571B-4725-89B0-2B767028CEDF}" presName="parTx" presStyleLbl="revTx" presStyleIdx="0" presStyleCnt="2">
        <dgm:presLayoutVars>
          <dgm:chMax val="0"/>
          <dgm:chPref val="0"/>
        </dgm:presLayoutVars>
      </dgm:prSet>
      <dgm:spPr/>
    </dgm:pt>
    <dgm:pt modelId="{AAEF7A01-F273-4A73-A8EE-B0D0C82EAFF0}" type="pres">
      <dgm:prSet presAssocID="{A7E4E40D-388B-40F1-A5D8-312E340C4F38}" presName="sibTrans" presStyleCnt="0"/>
      <dgm:spPr/>
    </dgm:pt>
    <dgm:pt modelId="{60E4BECA-17B1-45D7-A84F-D4D52E891224}" type="pres">
      <dgm:prSet presAssocID="{397AC58E-72F5-445F-BC04-5917FC727EA5}" presName="compNode" presStyleCnt="0"/>
      <dgm:spPr/>
    </dgm:pt>
    <dgm:pt modelId="{7322E207-1754-435B-82D7-0FFF564407AE}" type="pres">
      <dgm:prSet presAssocID="{397AC58E-72F5-445F-BC04-5917FC727EA5}" presName="bgRect" presStyleLbl="bgShp" presStyleIdx="1" presStyleCnt="2"/>
      <dgm:spPr/>
    </dgm:pt>
    <dgm:pt modelId="{CA2189F5-237F-400C-BED8-10C4DFFDFB6E}" type="pres">
      <dgm:prSet presAssocID="{397AC58E-72F5-445F-BC04-5917FC727EA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ins outline"/>
        </a:ext>
      </dgm:extLst>
    </dgm:pt>
    <dgm:pt modelId="{74F6566A-567E-4F56-A67D-E0E4DC35D4C6}" type="pres">
      <dgm:prSet presAssocID="{397AC58E-72F5-445F-BC04-5917FC727EA5}" presName="spaceRect" presStyleCnt="0"/>
      <dgm:spPr/>
    </dgm:pt>
    <dgm:pt modelId="{ABD7798A-3E90-424D-8C4C-DC4EC3CB885F}" type="pres">
      <dgm:prSet presAssocID="{397AC58E-72F5-445F-BC04-5917FC727EA5}" presName="parTx" presStyleLbl="revTx" presStyleIdx="1" presStyleCnt="2">
        <dgm:presLayoutVars>
          <dgm:chMax val="0"/>
          <dgm:chPref val="0"/>
        </dgm:presLayoutVars>
      </dgm:prSet>
      <dgm:spPr/>
    </dgm:pt>
  </dgm:ptLst>
  <dgm:cxnLst>
    <dgm:cxn modelId="{EB177005-C29B-42CD-A09C-BCB501C702D2}" type="presOf" srcId="{3C93C817-0F10-4B71-8087-4DEE85332600}" destId="{D3EDBDA7-4328-4EBA-A8E1-9F5421659569}" srcOrd="0" destOrd="0" presId="urn:microsoft.com/office/officeart/2018/2/layout/IconVerticalSolidList"/>
    <dgm:cxn modelId="{F24EF22C-680E-4175-AFCB-5446A6A7094C}" srcId="{3C93C817-0F10-4B71-8087-4DEE85332600}" destId="{397AC58E-72F5-445F-BC04-5917FC727EA5}" srcOrd="1" destOrd="0" parTransId="{2792052E-8405-49C5-9148-88D539D645A1}" sibTransId="{FA067786-2BFE-47A9-BE45-B383CB7934CA}"/>
    <dgm:cxn modelId="{BE8C9333-B1A8-4C57-8A59-D7E3DAE51DAA}" srcId="{3C93C817-0F10-4B71-8087-4DEE85332600}" destId="{40A57B07-571B-4725-89B0-2B767028CEDF}" srcOrd="0" destOrd="0" parTransId="{E7AF9D3E-6575-4C5C-94CD-C29789FCF816}" sibTransId="{A7E4E40D-388B-40F1-A5D8-312E340C4F38}"/>
    <dgm:cxn modelId="{CC84C042-6970-4759-BEDB-19881244BBB7}" type="presOf" srcId="{397AC58E-72F5-445F-BC04-5917FC727EA5}" destId="{ABD7798A-3E90-424D-8C4C-DC4EC3CB885F}" srcOrd="0" destOrd="0" presId="urn:microsoft.com/office/officeart/2018/2/layout/IconVerticalSolidList"/>
    <dgm:cxn modelId="{5EE0F445-07F1-4C11-AA70-6EA6349DBF56}" type="presOf" srcId="{40A57B07-571B-4725-89B0-2B767028CEDF}" destId="{08A1DDBE-D145-411B-8EB3-EF91312EC43E}" srcOrd="0" destOrd="0" presId="urn:microsoft.com/office/officeart/2018/2/layout/IconVerticalSolidList"/>
    <dgm:cxn modelId="{44255967-C9BA-4120-9C1D-A167937BCFA5}" type="presParOf" srcId="{D3EDBDA7-4328-4EBA-A8E1-9F5421659569}" destId="{F5CB0D2F-FA08-41BD-BB84-DC152B4C0EF8}" srcOrd="0" destOrd="0" presId="urn:microsoft.com/office/officeart/2018/2/layout/IconVerticalSolidList"/>
    <dgm:cxn modelId="{75823D4E-60FD-4C8A-8AE6-7B9012C0E6B9}" type="presParOf" srcId="{F5CB0D2F-FA08-41BD-BB84-DC152B4C0EF8}" destId="{623AB502-6B5D-435C-A3B9-F65056F8649D}" srcOrd="0" destOrd="0" presId="urn:microsoft.com/office/officeart/2018/2/layout/IconVerticalSolidList"/>
    <dgm:cxn modelId="{EF9B384E-D6C5-4954-83EA-7F92AEC9AFB5}" type="presParOf" srcId="{F5CB0D2F-FA08-41BD-BB84-DC152B4C0EF8}" destId="{F706FF94-A704-43A2-967F-41544F477500}" srcOrd="1" destOrd="0" presId="urn:microsoft.com/office/officeart/2018/2/layout/IconVerticalSolidList"/>
    <dgm:cxn modelId="{B02754E4-D996-4578-AB92-166D6CBD6B4D}" type="presParOf" srcId="{F5CB0D2F-FA08-41BD-BB84-DC152B4C0EF8}" destId="{003242FE-E566-48B9-880B-DBCEE7186BD7}" srcOrd="2" destOrd="0" presId="urn:microsoft.com/office/officeart/2018/2/layout/IconVerticalSolidList"/>
    <dgm:cxn modelId="{BF7D653A-3974-489B-8FC5-40ABDF7589E4}" type="presParOf" srcId="{F5CB0D2F-FA08-41BD-BB84-DC152B4C0EF8}" destId="{08A1DDBE-D145-411B-8EB3-EF91312EC43E}" srcOrd="3" destOrd="0" presId="urn:microsoft.com/office/officeart/2018/2/layout/IconVerticalSolidList"/>
    <dgm:cxn modelId="{ED94B760-DDA2-4AD8-ABB5-A90D7A357691}" type="presParOf" srcId="{D3EDBDA7-4328-4EBA-A8E1-9F5421659569}" destId="{AAEF7A01-F273-4A73-A8EE-B0D0C82EAFF0}" srcOrd="1" destOrd="0" presId="urn:microsoft.com/office/officeart/2018/2/layout/IconVerticalSolidList"/>
    <dgm:cxn modelId="{6C367952-0FE0-42B4-A9BE-94A9A43A58F9}" type="presParOf" srcId="{D3EDBDA7-4328-4EBA-A8E1-9F5421659569}" destId="{60E4BECA-17B1-45D7-A84F-D4D52E891224}" srcOrd="2" destOrd="0" presId="urn:microsoft.com/office/officeart/2018/2/layout/IconVerticalSolidList"/>
    <dgm:cxn modelId="{355478A1-F9DB-4228-BEA9-3D870D1CD229}" type="presParOf" srcId="{60E4BECA-17B1-45D7-A84F-D4D52E891224}" destId="{7322E207-1754-435B-82D7-0FFF564407AE}" srcOrd="0" destOrd="0" presId="urn:microsoft.com/office/officeart/2018/2/layout/IconVerticalSolidList"/>
    <dgm:cxn modelId="{EADF2F86-E0B4-4854-B0F5-1AEE4271D41F}" type="presParOf" srcId="{60E4BECA-17B1-45D7-A84F-D4D52E891224}" destId="{CA2189F5-237F-400C-BED8-10C4DFFDFB6E}" srcOrd="1" destOrd="0" presId="urn:microsoft.com/office/officeart/2018/2/layout/IconVerticalSolidList"/>
    <dgm:cxn modelId="{00DAAA0D-E7BC-4022-8AD6-271872F5BC01}" type="presParOf" srcId="{60E4BECA-17B1-45D7-A84F-D4D52E891224}" destId="{74F6566A-567E-4F56-A67D-E0E4DC35D4C6}" srcOrd="2" destOrd="0" presId="urn:microsoft.com/office/officeart/2018/2/layout/IconVerticalSolidList"/>
    <dgm:cxn modelId="{F7E73F31-3BAE-460E-9165-42D31F77D136}" type="presParOf" srcId="{60E4BECA-17B1-45D7-A84F-D4D52E891224}" destId="{ABD7798A-3E90-424D-8C4C-DC4EC3CB885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1426A4-6637-4045-B0E2-A5724138927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513D285-6E22-4763-BE0E-FAC8B91DB324}">
      <dgm:prSet custT="1"/>
      <dgm:spPr/>
      <dgm:t>
        <a:bodyPr/>
        <a:lstStyle/>
        <a:p>
          <a:pPr>
            <a:lnSpc>
              <a:spcPct val="100000"/>
            </a:lnSpc>
            <a:defRPr cap="all"/>
          </a:pPr>
          <a:r>
            <a:rPr lang="en-GB" sz="2400" dirty="0">
              <a:latin typeface="Trebuchet MS" panose="020B0603020202020204" pitchFamily="34" charset="0"/>
            </a:rPr>
            <a:t>Wild animals</a:t>
          </a:r>
          <a:endParaRPr lang="en-US" sz="2400" dirty="0">
            <a:latin typeface="Trebuchet MS" panose="020B0603020202020204" pitchFamily="34" charset="0"/>
          </a:endParaRPr>
        </a:p>
      </dgm:t>
    </dgm:pt>
    <dgm:pt modelId="{76F11223-0C16-47A7-BDC8-B21D4D9514FD}" type="parTrans" cxnId="{F09AC704-3ADF-4CE5-9724-43691F7A8FDC}">
      <dgm:prSet/>
      <dgm:spPr/>
      <dgm:t>
        <a:bodyPr/>
        <a:lstStyle/>
        <a:p>
          <a:endParaRPr lang="en-US" sz="1600">
            <a:latin typeface="Trebuchet MS" panose="020B0603020202020204" pitchFamily="34" charset="0"/>
          </a:endParaRPr>
        </a:p>
      </dgm:t>
    </dgm:pt>
    <dgm:pt modelId="{A2410470-F57A-4378-AC66-357CBF2C9C86}" type="sibTrans" cxnId="{F09AC704-3ADF-4CE5-9724-43691F7A8FDC}">
      <dgm:prSet/>
      <dgm:spPr/>
      <dgm:t>
        <a:bodyPr/>
        <a:lstStyle/>
        <a:p>
          <a:endParaRPr lang="en-US" sz="1600">
            <a:latin typeface="Trebuchet MS" panose="020B0603020202020204" pitchFamily="34" charset="0"/>
          </a:endParaRPr>
        </a:p>
      </dgm:t>
    </dgm:pt>
    <dgm:pt modelId="{1B07E96F-1CA4-49BC-A3E8-B1873BE4DAA8}">
      <dgm:prSet custT="1"/>
      <dgm:spPr/>
      <dgm:t>
        <a:bodyPr/>
        <a:lstStyle/>
        <a:p>
          <a:pPr>
            <a:lnSpc>
              <a:spcPct val="100000"/>
            </a:lnSpc>
            <a:defRPr cap="all"/>
          </a:pPr>
          <a:r>
            <a:rPr lang="en-GB" sz="2400" dirty="0">
              <a:latin typeface="Trebuchet MS" panose="020B0603020202020204" pitchFamily="34" charset="0"/>
            </a:rPr>
            <a:t>Zoo animals</a:t>
          </a:r>
          <a:endParaRPr lang="en-US" sz="2400" dirty="0">
            <a:latin typeface="Trebuchet MS" panose="020B0603020202020204" pitchFamily="34" charset="0"/>
          </a:endParaRPr>
        </a:p>
      </dgm:t>
    </dgm:pt>
    <dgm:pt modelId="{DE384BA3-F172-43FA-9270-618A6FF4F800}" type="parTrans" cxnId="{FD46DB8D-2492-4DDE-9618-3562B78225C4}">
      <dgm:prSet/>
      <dgm:spPr/>
      <dgm:t>
        <a:bodyPr/>
        <a:lstStyle/>
        <a:p>
          <a:endParaRPr lang="en-US" sz="1600">
            <a:latin typeface="Trebuchet MS" panose="020B0603020202020204" pitchFamily="34" charset="0"/>
          </a:endParaRPr>
        </a:p>
      </dgm:t>
    </dgm:pt>
    <dgm:pt modelId="{5321FF42-1D9C-4CA9-BDDE-A7115C9B60B0}" type="sibTrans" cxnId="{FD46DB8D-2492-4DDE-9618-3562B78225C4}">
      <dgm:prSet/>
      <dgm:spPr/>
      <dgm:t>
        <a:bodyPr/>
        <a:lstStyle/>
        <a:p>
          <a:endParaRPr lang="en-US" sz="1600">
            <a:latin typeface="Trebuchet MS" panose="020B0603020202020204" pitchFamily="34" charset="0"/>
          </a:endParaRPr>
        </a:p>
      </dgm:t>
    </dgm:pt>
    <dgm:pt modelId="{842EAF4F-72A7-4579-AC8C-EE308B9F2FC1}">
      <dgm:prSet custT="1"/>
      <dgm:spPr/>
      <dgm:t>
        <a:bodyPr/>
        <a:lstStyle/>
        <a:p>
          <a:pPr>
            <a:lnSpc>
              <a:spcPct val="100000"/>
            </a:lnSpc>
            <a:defRPr cap="all"/>
          </a:pPr>
          <a:r>
            <a:rPr lang="en-GB" sz="1600">
              <a:latin typeface="Trebuchet MS" panose="020B0603020202020204" pitchFamily="34" charset="0"/>
            </a:rPr>
            <a:t>Conservationists</a:t>
          </a:r>
          <a:endParaRPr lang="en-US" sz="1600">
            <a:latin typeface="Trebuchet MS" panose="020B0603020202020204" pitchFamily="34" charset="0"/>
          </a:endParaRPr>
        </a:p>
      </dgm:t>
    </dgm:pt>
    <dgm:pt modelId="{153C86AF-94E5-42DF-826C-13D17198BA72}" type="parTrans" cxnId="{A587A232-8754-4C52-BE79-A43205B4EF56}">
      <dgm:prSet/>
      <dgm:spPr/>
      <dgm:t>
        <a:bodyPr/>
        <a:lstStyle/>
        <a:p>
          <a:endParaRPr lang="en-US" sz="1600">
            <a:latin typeface="Trebuchet MS" panose="020B0603020202020204" pitchFamily="34" charset="0"/>
          </a:endParaRPr>
        </a:p>
      </dgm:t>
    </dgm:pt>
    <dgm:pt modelId="{2814CDD5-F929-499E-B3AE-A051EC2FCD4A}" type="sibTrans" cxnId="{A587A232-8754-4C52-BE79-A43205B4EF56}">
      <dgm:prSet/>
      <dgm:spPr/>
      <dgm:t>
        <a:bodyPr/>
        <a:lstStyle/>
        <a:p>
          <a:endParaRPr lang="en-US" sz="1600">
            <a:latin typeface="Trebuchet MS" panose="020B0603020202020204" pitchFamily="34" charset="0"/>
          </a:endParaRPr>
        </a:p>
      </dgm:t>
    </dgm:pt>
    <dgm:pt modelId="{CCD65443-3A5A-4FBF-9531-5E42FEDC130A}">
      <dgm:prSet custT="1"/>
      <dgm:spPr/>
      <dgm:t>
        <a:bodyPr/>
        <a:lstStyle/>
        <a:p>
          <a:pPr>
            <a:lnSpc>
              <a:spcPct val="100000"/>
            </a:lnSpc>
            <a:defRPr cap="all"/>
          </a:pPr>
          <a:r>
            <a:rPr lang="en-GB" sz="2000" dirty="0">
              <a:latin typeface="Trebuchet MS" panose="020B0603020202020204" pitchFamily="34" charset="0"/>
            </a:rPr>
            <a:t>Astronauts</a:t>
          </a:r>
          <a:endParaRPr lang="en-US" sz="2000" dirty="0">
            <a:latin typeface="Trebuchet MS" panose="020B0603020202020204" pitchFamily="34" charset="0"/>
          </a:endParaRPr>
        </a:p>
      </dgm:t>
    </dgm:pt>
    <dgm:pt modelId="{6CE80FDF-BD1C-4084-BC13-E931C006C467}" type="parTrans" cxnId="{166D8EA0-0F63-4F39-87BC-503A6C2AF456}">
      <dgm:prSet/>
      <dgm:spPr/>
      <dgm:t>
        <a:bodyPr/>
        <a:lstStyle/>
        <a:p>
          <a:endParaRPr lang="en-US" sz="1600">
            <a:latin typeface="Trebuchet MS" panose="020B0603020202020204" pitchFamily="34" charset="0"/>
          </a:endParaRPr>
        </a:p>
      </dgm:t>
    </dgm:pt>
    <dgm:pt modelId="{C8FA4D03-AC11-4CE5-872A-47B8FB36A61D}" type="sibTrans" cxnId="{166D8EA0-0F63-4F39-87BC-503A6C2AF456}">
      <dgm:prSet/>
      <dgm:spPr/>
      <dgm:t>
        <a:bodyPr/>
        <a:lstStyle/>
        <a:p>
          <a:endParaRPr lang="en-US" sz="1600">
            <a:latin typeface="Trebuchet MS" panose="020B0603020202020204" pitchFamily="34" charset="0"/>
          </a:endParaRPr>
        </a:p>
      </dgm:t>
    </dgm:pt>
    <dgm:pt modelId="{EE2E6869-7305-48EE-A0A8-857393CAD458}">
      <dgm:prSet custT="1"/>
      <dgm:spPr/>
      <dgm:t>
        <a:bodyPr/>
        <a:lstStyle/>
        <a:p>
          <a:pPr>
            <a:lnSpc>
              <a:spcPct val="100000"/>
            </a:lnSpc>
            <a:defRPr cap="all"/>
          </a:pPr>
          <a:r>
            <a:rPr lang="en-GB" sz="2400" dirty="0">
              <a:latin typeface="Trebuchet MS" panose="020B0603020202020204" pitchFamily="34" charset="0"/>
            </a:rPr>
            <a:t>Zoo staff</a:t>
          </a:r>
          <a:endParaRPr lang="en-US" sz="2400" dirty="0">
            <a:latin typeface="Trebuchet MS" panose="020B0603020202020204" pitchFamily="34" charset="0"/>
          </a:endParaRPr>
        </a:p>
      </dgm:t>
    </dgm:pt>
    <dgm:pt modelId="{D9870DCE-9094-485B-8487-ECAAE5FB0DC8}" type="parTrans" cxnId="{FFBA137B-F282-464C-B088-D1C5481882FD}">
      <dgm:prSet/>
      <dgm:spPr/>
      <dgm:t>
        <a:bodyPr/>
        <a:lstStyle/>
        <a:p>
          <a:endParaRPr lang="en-US" sz="1600">
            <a:latin typeface="Trebuchet MS" panose="020B0603020202020204" pitchFamily="34" charset="0"/>
          </a:endParaRPr>
        </a:p>
      </dgm:t>
    </dgm:pt>
    <dgm:pt modelId="{5F046809-C80C-485B-AEF9-B96CF0ED767C}" type="sibTrans" cxnId="{FFBA137B-F282-464C-B088-D1C5481882FD}">
      <dgm:prSet/>
      <dgm:spPr/>
      <dgm:t>
        <a:bodyPr/>
        <a:lstStyle/>
        <a:p>
          <a:endParaRPr lang="en-US" sz="1600">
            <a:latin typeface="Trebuchet MS" panose="020B0603020202020204" pitchFamily="34" charset="0"/>
          </a:endParaRPr>
        </a:p>
      </dgm:t>
    </dgm:pt>
    <dgm:pt modelId="{5DE67BBF-CBF8-4F1A-8B4B-3FC12769F850}" type="pres">
      <dgm:prSet presAssocID="{2C1426A4-6637-4045-B0E2-A5724138927F}" presName="hierChild1" presStyleCnt="0">
        <dgm:presLayoutVars>
          <dgm:chPref val="1"/>
          <dgm:dir/>
          <dgm:animOne val="branch"/>
          <dgm:animLvl val="lvl"/>
          <dgm:resizeHandles/>
        </dgm:presLayoutVars>
      </dgm:prSet>
      <dgm:spPr/>
    </dgm:pt>
    <dgm:pt modelId="{A39BD5FD-1083-4B4B-88E1-03019661B64E}" type="pres">
      <dgm:prSet presAssocID="{F513D285-6E22-4763-BE0E-FAC8B91DB324}" presName="hierRoot1" presStyleCnt="0"/>
      <dgm:spPr/>
    </dgm:pt>
    <dgm:pt modelId="{36C775C2-D26A-45CE-B016-64C77865CCFC}" type="pres">
      <dgm:prSet presAssocID="{F513D285-6E22-4763-BE0E-FAC8B91DB324}" presName="composite" presStyleCnt="0"/>
      <dgm:spPr/>
    </dgm:pt>
    <dgm:pt modelId="{FC41D526-D349-436A-8121-008896CB4E02}" type="pres">
      <dgm:prSet presAssocID="{F513D285-6E22-4763-BE0E-FAC8B91DB324}" presName="background" presStyleLbl="node0" presStyleIdx="0" presStyleCnt="5"/>
      <dgm:spPr/>
    </dgm:pt>
    <dgm:pt modelId="{4A9E4B0A-AD29-43D5-845F-3645D03A26E3}" type="pres">
      <dgm:prSet presAssocID="{F513D285-6E22-4763-BE0E-FAC8B91DB324}" presName="text" presStyleLbl="fgAcc0" presStyleIdx="0" presStyleCnt="5">
        <dgm:presLayoutVars>
          <dgm:chPref val="3"/>
        </dgm:presLayoutVars>
      </dgm:prSet>
      <dgm:spPr/>
    </dgm:pt>
    <dgm:pt modelId="{BEDDD6B8-3B1E-4C99-A4DC-8889EFBF0C69}" type="pres">
      <dgm:prSet presAssocID="{F513D285-6E22-4763-BE0E-FAC8B91DB324}" presName="hierChild2" presStyleCnt="0"/>
      <dgm:spPr/>
    </dgm:pt>
    <dgm:pt modelId="{00AB70F4-1A01-4B6C-ADD6-B93AA6574B9C}" type="pres">
      <dgm:prSet presAssocID="{1B07E96F-1CA4-49BC-A3E8-B1873BE4DAA8}" presName="hierRoot1" presStyleCnt="0"/>
      <dgm:spPr/>
    </dgm:pt>
    <dgm:pt modelId="{2154F5EC-778B-42DD-8550-C6761711A900}" type="pres">
      <dgm:prSet presAssocID="{1B07E96F-1CA4-49BC-A3E8-B1873BE4DAA8}" presName="composite" presStyleCnt="0"/>
      <dgm:spPr/>
    </dgm:pt>
    <dgm:pt modelId="{3DB5E8A4-9002-4AED-A8CA-29C8EEFE18D0}" type="pres">
      <dgm:prSet presAssocID="{1B07E96F-1CA4-49BC-A3E8-B1873BE4DAA8}" presName="background" presStyleLbl="node0" presStyleIdx="1" presStyleCnt="5"/>
      <dgm:spPr/>
    </dgm:pt>
    <dgm:pt modelId="{9AEC0299-64AD-4F20-ACCA-F5B4A9AD40A2}" type="pres">
      <dgm:prSet presAssocID="{1B07E96F-1CA4-49BC-A3E8-B1873BE4DAA8}" presName="text" presStyleLbl="fgAcc0" presStyleIdx="1" presStyleCnt="5">
        <dgm:presLayoutVars>
          <dgm:chPref val="3"/>
        </dgm:presLayoutVars>
      </dgm:prSet>
      <dgm:spPr/>
    </dgm:pt>
    <dgm:pt modelId="{98F42435-0B0E-495F-8FB4-BFFA7B10DC91}" type="pres">
      <dgm:prSet presAssocID="{1B07E96F-1CA4-49BC-A3E8-B1873BE4DAA8}" presName="hierChild2" presStyleCnt="0"/>
      <dgm:spPr/>
    </dgm:pt>
    <dgm:pt modelId="{2D9DD541-33BD-4114-AB90-AB9578627EE9}" type="pres">
      <dgm:prSet presAssocID="{842EAF4F-72A7-4579-AC8C-EE308B9F2FC1}" presName="hierRoot1" presStyleCnt="0"/>
      <dgm:spPr/>
    </dgm:pt>
    <dgm:pt modelId="{F8094AF5-D306-43AD-BE81-D9ACE24B8D94}" type="pres">
      <dgm:prSet presAssocID="{842EAF4F-72A7-4579-AC8C-EE308B9F2FC1}" presName="composite" presStyleCnt="0"/>
      <dgm:spPr/>
    </dgm:pt>
    <dgm:pt modelId="{AB2AD09B-749B-4557-93F3-1BB7F10D4E2C}" type="pres">
      <dgm:prSet presAssocID="{842EAF4F-72A7-4579-AC8C-EE308B9F2FC1}" presName="background" presStyleLbl="node0" presStyleIdx="2" presStyleCnt="5"/>
      <dgm:spPr/>
    </dgm:pt>
    <dgm:pt modelId="{8DBB4667-98E7-40BD-BD09-48F50C643AA1}" type="pres">
      <dgm:prSet presAssocID="{842EAF4F-72A7-4579-AC8C-EE308B9F2FC1}" presName="text" presStyleLbl="fgAcc0" presStyleIdx="2" presStyleCnt="5">
        <dgm:presLayoutVars>
          <dgm:chPref val="3"/>
        </dgm:presLayoutVars>
      </dgm:prSet>
      <dgm:spPr/>
    </dgm:pt>
    <dgm:pt modelId="{6B6D7F72-9C00-4030-BB54-310EC94D265A}" type="pres">
      <dgm:prSet presAssocID="{842EAF4F-72A7-4579-AC8C-EE308B9F2FC1}" presName="hierChild2" presStyleCnt="0"/>
      <dgm:spPr/>
    </dgm:pt>
    <dgm:pt modelId="{13730AC2-0BBD-4ED3-B84E-5E1583430901}" type="pres">
      <dgm:prSet presAssocID="{CCD65443-3A5A-4FBF-9531-5E42FEDC130A}" presName="hierRoot1" presStyleCnt="0"/>
      <dgm:spPr/>
    </dgm:pt>
    <dgm:pt modelId="{9AF57DB6-A5FA-4FC4-87D7-4470B5965BE2}" type="pres">
      <dgm:prSet presAssocID="{CCD65443-3A5A-4FBF-9531-5E42FEDC130A}" presName="composite" presStyleCnt="0"/>
      <dgm:spPr/>
    </dgm:pt>
    <dgm:pt modelId="{C861238E-93C8-47EF-B4DE-7ED80102A2E9}" type="pres">
      <dgm:prSet presAssocID="{CCD65443-3A5A-4FBF-9531-5E42FEDC130A}" presName="background" presStyleLbl="node0" presStyleIdx="3" presStyleCnt="5"/>
      <dgm:spPr/>
    </dgm:pt>
    <dgm:pt modelId="{A62B1D79-E818-4929-896E-103102F82349}" type="pres">
      <dgm:prSet presAssocID="{CCD65443-3A5A-4FBF-9531-5E42FEDC130A}" presName="text" presStyleLbl="fgAcc0" presStyleIdx="3" presStyleCnt="5">
        <dgm:presLayoutVars>
          <dgm:chPref val="3"/>
        </dgm:presLayoutVars>
      </dgm:prSet>
      <dgm:spPr/>
    </dgm:pt>
    <dgm:pt modelId="{FD0234EC-E04E-4D29-8B9D-28C26AC31140}" type="pres">
      <dgm:prSet presAssocID="{CCD65443-3A5A-4FBF-9531-5E42FEDC130A}" presName="hierChild2" presStyleCnt="0"/>
      <dgm:spPr/>
    </dgm:pt>
    <dgm:pt modelId="{90A58A9D-C1EB-4E86-9EB7-D75D89BC9E3D}" type="pres">
      <dgm:prSet presAssocID="{EE2E6869-7305-48EE-A0A8-857393CAD458}" presName="hierRoot1" presStyleCnt="0"/>
      <dgm:spPr/>
    </dgm:pt>
    <dgm:pt modelId="{08684644-94C1-49DA-898E-59DCE1973C2C}" type="pres">
      <dgm:prSet presAssocID="{EE2E6869-7305-48EE-A0A8-857393CAD458}" presName="composite" presStyleCnt="0"/>
      <dgm:spPr/>
    </dgm:pt>
    <dgm:pt modelId="{10021B36-D2E6-471D-B759-6218DF7ADADD}" type="pres">
      <dgm:prSet presAssocID="{EE2E6869-7305-48EE-A0A8-857393CAD458}" presName="background" presStyleLbl="node0" presStyleIdx="4" presStyleCnt="5"/>
      <dgm:spPr/>
    </dgm:pt>
    <dgm:pt modelId="{4E79FE7E-A6AF-4976-A51B-1B0F3900BB0E}" type="pres">
      <dgm:prSet presAssocID="{EE2E6869-7305-48EE-A0A8-857393CAD458}" presName="text" presStyleLbl="fgAcc0" presStyleIdx="4" presStyleCnt="5">
        <dgm:presLayoutVars>
          <dgm:chPref val="3"/>
        </dgm:presLayoutVars>
      </dgm:prSet>
      <dgm:spPr/>
    </dgm:pt>
    <dgm:pt modelId="{04A7BAB6-CB43-4382-B897-3E26D169D652}" type="pres">
      <dgm:prSet presAssocID="{EE2E6869-7305-48EE-A0A8-857393CAD458}" presName="hierChild2" presStyleCnt="0"/>
      <dgm:spPr/>
    </dgm:pt>
  </dgm:ptLst>
  <dgm:cxnLst>
    <dgm:cxn modelId="{F09AC704-3ADF-4CE5-9724-43691F7A8FDC}" srcId="{2C1426A4-6637-4045-B0E2-A5724138927F}" destId="{F513D285-6E22-4763-BE0E-FAC8B91DB324}" srcOrd="0" destOrd="0" parTransId="{76F11223-0C16-47A7-BDC8-B21D4D9514FD}" sibTransId="{A2410470-F57A-4378-AC66-357CBF2C9C86}"/>
    <dgm:cxn modelId="{B2A1FF0F-DE4C-4916-B6F6-378802C0372B}" type="presOf" srcId="{2C1426A4-6637-4045-B0E2-A5724138927F}" destId="{5DE67BBF-CBF8-4F1A-8B4B-3FC12769F850}" srcOrd="0" destOrd="0" presId="urn:microsoft.com/office/officeart/2005/8/layout/hierarchy1"/>
    <dgm:cxn modelId="{82C8D31A-3AC0-459C-AD03-A3661DE062D1}" type="presOf" srcId="{1B07E96F-1CA4-49BC-A3E8-B1873BE4DAA8}" destId="{9AEC0299-64AD-4F20-ACCA-F5B4A9AD40A2}" srcOrd="0" destOrd="0" presId="urn:microsoft.com/office/officeart/2005/8/layout/hierarchy1"/>
    <dgm:cxn modelId="{7278971F-AB04-47BF-B555-5C3A7178D1EC}" type="presOf" srcId="{EE2E6869-7305-48EE-A0A8-857393CAD458}" destId="{4E79FE7E-A6AF-4976-A51B-1B0F3900BB0E}" srcOrd="0" destOrd="0" presId="urn:microsoft.com/office/officeart/2005/8/layout/hierarchy1"/>
    <dgm:cxn modelId="{A587A232-8754-4C52-BE79-A43205B4EF56}" srcId="{2C1426A4-6637-4045-B0E2-A5724138927F}" destId="{842EAF4F-72A7-4579-AC8C-EE308B9F2FC1}" srcOrd="2" destOrd="0" parTransId="{153C86AF-94E5-42DF-826C-13D17198BA72}" sibTransId="{2814CDD5-F929-499E-B3AE-A051EC2FCD4A}"/>
    <dgm:cxn modelId="{F82D8461-03AD-4217-BB9A-A2E8690AE0F4}" type="presOf" srcId="{CCD65443-3A5A-4FBF-9531-5E42FEDC130A}" destId="{A62B1D79-E818-4929-896E-103102F82349}" srcOrd="0" destOrd="0" presId="urn:microsoft.com/office/officeart/2005/8/layout/hierarchy1"/>
    <dgm:cxn modelId="{FFBA137B-F282-464C-B088-D1C5481882FD}" srcId="{2C1426A4-6637-4045-B0E2-A5724138927F}" destId="{EE2E6869-7305-48EE-A0A8-857393CAD458}" srcOrd="4" destOrd="0" parTransId="{D9870DCE-9094-485B-8487-ECAAE5FB0DC8}" sibTransId="{5F046809-C80C-485B-AEF9-B96CF0ED767C}"/>
    <dgm:cxn modelId="{BC08D086-E6F3-4530-AA10-E866ABC5F110}" type="presOf" srcId="{842EAF4F-72A7-4579-AC8C-EE308B9F2FC1}" destId="{8DBB4667-98E7-40BD-BD09-48F50C643AA1}" srcOrd="0" destOrd="0" presId="urn:microsoft.com/office/officeart/2005/8/layout/hierarchy1"/>
    <dgm:cxn modelId="{FD46DB8D-2492-4DDE-9618-3562B78225C4}" srcId="{2C1426A4-6637-4045-B0E2-A5724138927F}" destId="{1B07E96F-1CA4-49BC-A3E8-B1873BE4DAA8}" srcOrd="1" destOrd="0" parTransId="{DE384BA3-F172-43FA-9270-618A6FF4F800}" sibTransId="{5321FF42-1D9C-4CA9-BDDE-A7115C9B60B0}"/>
    <dgm:cxn modelId="{166D8EA0-0F63-4F39-87BC-503A6C2AF456}" srcId="{2C1426A4-6637-4045-B0E2-A5724138927F}" destId="{CCD65443-3A5A-4FBF-9531-5E42FEDC130A}" srcOrd="3" destOrd="0" parTransId="{6CE80FDF-BD1C-4084-BC13-E931C006C467}" sibTransId="{C8FA4D03-AC11-4CE5-872A-47B8FB36A61D}"/>
    <dgm:cxn modelId="{7D8699B7-D93F-41BC-871A-4CD59CC478F4}" type="presOf" srcId="{F513D285-6E22-4763-BE0E-FAC8B91DB324}" destId="{4A9E4B0A-AD29-43D5-845F-3645D03A26E3}" srcOrd="0" destOrd="0" presId="urn:microsoft.com/office/officeart/2005/8/layout/hierarchy1"/>
    <dgm:cxn modelId="{FAFA108C-42EF-4245-867C-E44C2FFABF31}" type="presParOf" srcId="{5DE67BBF-CBF8-4F1A-8B4B-3FC12769F850}" destId="{A39BD5FD-1083-4B4B-88E1-03019661B64E}" srcOrd="0" destOrd="0" presId="urn:microsoft.com/office/officeart/2005/8/layout/hierarchy1"/>
    <dgm:cxn modelId="{5CCAA8BD-36D4-40B3-B7DB-8F5D5AEFC9EB}" type="presParOf" srcId="{A39BD5FD-1083-4B4B-88E1-03019661B64E}" destId="{36C775C2-D26A-45CE-B016-64C77865CCFC}" srcOrd="0" destOrd="0" presId="urn:microsoft.com/office/officeart/2005/8/layout/hierarchy1"/>
    <dgm:cxn modelId="{E60A2DDE-77F8-47D4-8BE9-6DAD06BD4C9C}" type="presParOf" srcId="{36C775C2-D26A-45CE-B016-64C77865CCFC}" destId="{FC41D526-D349-436A-8121-008896CB4E02}" srcOrd="0" destOrd="0" presId="urn:microsoft.com/office/officeart/2005/8/layout/hierarchy1"/>
    <dgm:cxn modelId="{DD25CAEB-C0E5-401A-9247-2395E09C9A8E}" type="presParOf" srcId="{36C775C2-D26A-45CE-B016-64C77865CCFC}" destId="{4A9E4B0A-AD29-43D5-845F-3645D03A26E3}" srcOrd="1" destOrd="0" presId="urn:microsoft.com/office/officeart/2005/8/layout/hierarchy1"/>
    <dgm:cxn modelId="{4A18F383-0C5E-4DF4-826F-6A5888DC9DE8}" type="presParOf" srcId="{A39BD5FD-1083-4B4B-88E1-03019661B64E}" destId="{BEDDD6B8-3B1E-4C99-A4DC-8889EFBF0C69}" srcOrd="1" destOrd="0" presId="urn:microsoft.com/office/officeart/2005/8/layout/hierarchy1"/>
    <dgm:cxn modelId="{A2B613E5-DA4B-480E-B159-2FC8AE8BB1F2}" type="presParOf" srcId="{5DE67BBF-CBF8-4F1A-8B4B-3FC12769F850}" destId="{00AB70F4-1A01-4B6C-ADD6-B93AA6574B9C}" srcOrd="1" destOrd="0" presId="urn:microsoft.com/office/officeart/2005/8/layout/hierarchy1"/>
    <dgm:cxn modelId="{E5A8950C-7B91-4782-8F44-1480C190F93A}" type="presParOf" srcId="{00AB70F4-1A01-4B6C-ADD6-B93AA6574B9C}" destId="{2154F5EC-778B-42DD-8550-C6761711A900}" srcOrd="0" destOrd="0" presId="urn:microsoft.com/office/officeart/2005/8/layout/hierarchy1"/>
    <dgm:cxn modelId="{76A036A2-5AD1-4B1F-B242-BF926F1528FB}" type="presParOf" srcId="{2154F5EC-778B-42DD-8550-C6761711A900}" destId="{3DB5E8A4-9002-4AED-A8CA-29C8EEFE18D0}" srcOrd="0" destOrd="0" presId="urn:microsoft.com/office/officeart/2005/8/layout/hierarchy1"/>
    <dgm:cxn modelId="{87E94885-8557-4655-8EE9-ED1917295566}" type="presParOf" srcId="{2154F5EC-778B-42DD-8550-C6761711A900}" destId="{9AEC0299-64AD-4F20-ACCA-F5B4A9AD40A2}" srcOrd="1" destOrd="0" presId="urn:microsoft.com/office/officeart/2005/8/layout/hierarchy1"/>
    <dgm:cxn modelId="{06FC3E16-7992-4D8E-ACE1-66E71DF80106}" type="presParOf" srcId="{00AB70F4-1A01-4B6C-ADD6-B93AA6574B9C}" destId="{98F42435-0B0E-495F-8FB4-BFFA7B10DC91}" srcOrd="1" destOrd="0" presId="urn:microsoft.com/office/officeart/2005/8/layout/hierarchy1"/>
    <dgm:cxn modelId="{DCCF060B-F48E-4B5C-9FE3-000A3F3F240B}" type="presParOf" srcId="{5DE67BBF-CBF8-4F1A-8B4B-3FC12769F850}" destId="{2D9DD541-33BD-4114-AB90-AB9578627EE9}" srcOrd="2" destOrd="0" presId="urn:microsoft.com/office/officeart/2005/8/layout/hierarchy1"/>
    <dgm:cxn modelId="{6648C9BA-5CDA-447D-9A22-2BDFE144B6EE}" type="presParOf" srcId="{2D9DD541-33BD-4114-AB90-AB9578627EE9}" destId="{F8094AF5-D306-43AD-BE81-D9ACE24B8D94}" srcOrd="0" destOrd="0" presId="urn:microsoft.com/office/officeart/2005/8/layout/hierarchy1"/>
    <dgm:cxn modelId="{F11A75C1-3DD2-47E4-9729-797D46F04D84}" type="presParOf" srcId="{F8094AF5-D306-43AD-BE81-D9ACE24B8D94}" destId="{AB2AD09B-749B-4557-93F3-1BB7F10D4E2C}" srcOrd="0" destOrd="0" presId="urn:microsoft.com/office/officeart/2005/8/layout/hierarchy1"/>
    <dgm:cxn modelId="{0AB997FB-0381-44A3-9D76-A5B4DBDFEE34}" type="presParOf" srcId="{F8094AF5-D306-43AD-BE81-D9ACE24B8D94}" destId="{8DBB4667-98E7-40BD-BD09-48F50C643AA1}" srcOrd="1" destOrd="0" presId="urn:microsoft.com/office/officeart/2005/8/layout/hierarchy1"/>
    <dgm:cxn modelId="{CC00D1CF-CFFC-40D2-A83D-61BED909FD3F}" type="presParOf" srcId="{2D9DD541-33BD-4114-AB90-AB9578627EE9}" destId="{6B6D7F72-9C00-4030-BB54-310EC94D265A}" srcOrd="1" destOrd="0" presId="urn:microsoft.com/office/officeart/2005/8/layout/hierarchy1"/>
    <dgm:cxn modelId="{41867381-FF85-4027-AF97-844BF33ED2BE}" type="presParOf" srcId="{5DE67BBF-CBF8-4F1A-8B4B-3FC12769F850}" destId="{13730AC2-0BBD-4ED3-B84E-5E1583430901}" srcOrd="3" destOrd="0" presId="urn:microsoft.com/office/officeart/2005/8/layout/hierarchy1"/>
    <dgm:cxn modelId="{A684203F-5DE5-4E6D-BA05-3CBE436E3BA0}" type="presParOf" srcId="{13730AC2-0BBD-4ED3-B84E-5E1583430901}" destId="{9AF57DB6-A5FA-4FC4-87D7-4470B5965BE2}" srcOrd="0" destOrd="0" presId="urn:microsoft.com/office/officeart/2005/8/layout/hierarchy1"/>
    <dgm:cxn modelId="{E3CBE7B3-265A-4665-9B9D-0F96207F46A0}" type="presParOf" srcId="{9AF57DB6-A5FA-4FC4-87D7-4470B5965BE2}" destId="{C861238E-93C8-47EF-B4DE-7ED80102A2E9}" srcOrd="0" destOrd="0" presId="urn:microsoft.com/office/officeart/2005/8/layout/hierarchy1"/>
    <dgm:cxn modelId="{879FE992-080F-4025-81A4-91DF8809D762}" type="presParOf" srcId="{9AF57DB6-A5FA-4FC4-87D7-4470B5965BE2}" destId="{A62B1D79-E818-4929-896E-103102F82349}" srcOrd="1" destOrd="0" presId="urn:microsoft.com/office/officeart/2005/8/layout/hierarchy1"/>
    <dgm:cxn modelId="{FD834887-6685-4A45-8F73-D3A0DE462EC7}" type="presParOf" srcId="{13730AC2-0BBD-4ED3-B84E-5E1583430901}" destId="{FD0234EC-E04E-4D29-8B9D-28C26AC31140}" srcOrd="1" destOrd="0" presId="urn:microsoft.com/office/officeart/2005/8/layout/hierarchy1"/>
    <dgm:cxn modelId="{85D1FC42-FA11-4A35-9574-3EBE911D374C}" type="presParOf" srcId="{5DE67BBF-CBF8-4F1A-8B4B-3FC12769F850}" destId="{90A58A9D-C1EB-4E86-9EB7-D75D89BC9E3D}" srcOrd="4" destOrd="0" presId="urn:microsoft.com/office/officeart/2005/8/layout/hierarchy1"/>
    <dgm:cxn modelId="{5BFD4FF3-E2E2-4A78-BC44-3C156A8DFD70}" type="presParOf" srcId="{90A58A9D-C1EB-4E86-9EB7-D75D89BC9E3D}" destId="{08684644-94C1-49DA-898E-59DCE1973C2C}" srcOrd="0" destOrd="0" presId="urn:microsoft.com/office/officeart/2005/8/layout/hierarchy1"/>
    <dgm:cxn modelId="{08353CC9-B1BB-4728-A5F3-F3D9193AB6CE}" type="presParOf" srcId="{08684644-94C1-49DA-898E-59DCE1973C2C}" destId="{10021B36-D2E6-471D-B759-6218DF7ADADD}" srcOrd="0" destOrd="0" presId="urn:microsoft.com/office/officeart/2005/8/layout/hierarchy1"/>
    <dgm:cxn modelId="{8ACA3147-75B5-4197-AC9D-AC925C196B44}" type="presParOf" srcId="{08684644-94C1-49DA-898E-59DCE1973C2C}" destId="{4E79FE7E-A6AF-4976-A51B-1B0F3900BB0E}" srcOrd="1" destOrd="0" presId="urn:microsoft.com/office/officeart/2005/8/layout/hierarchy1"/>
    <dgm:cxn modelId="{99EB84BA-1397-45F7-8797-811534D2188A}" type="presParOf" srcId="{90A58A9D-C1EB-4E86-9EB7-D75D89BC9E3D}" destId="{04A7BAB6-CB43-4382-B897-3E26D169D65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A25971-3EFB-4F51-AE88-701333C20CF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DEE8CEE-AE6D-450E-8E13-0CC05DC41C4E}">
      <dgm:prSet/>
      <dgm:spPr/>
      <dgm:t>
        <a:bodyPr/>
        <a:lstStyle/>
        <a:p>
          <a:r>
            <a:rPr lang="en-GB" dirty="0">
              <a:latin typeface="Trebuchet MS" panose="020B0603020202020204" pitchFamily="34" charset="0"/>
            </a:rPr>
            <a:t>Pupils</a:t>
          </a:r>
          <a:endParaRPr lang="en-US" dirty="0">
            <a:latin typeface="Trebuchet MS" panose="020B0603020202020204" pitchFamily="34" charset="0"/>
          </a:endParaRPr>
        </a:p>
      </dgm:t>
    </dgm:pt>
    <dgm:pt modelId="{DED2F9D7-C2D4-4C99-AADA-499B87F26D1C}" type="parTrans" cxnId="{2B951EA5-8DA2-4B29-AC9F-6D2FA7DAF36C}">
      <dgm:prSet/>
      <dgm:spPr/>
      <dgm:t>
        <a:bodyPr/>
        <a:lstStyle/>
        <a:p>
          <a:endParaRPr lang="en-US">
            <a:latin typeface="Trebuchet MS" panose="020B0603020202020204" pitchFamily="34" charset="0"/>
          </a:endParaRPr>
        </a:p>
      </dgm:t>
    </dgm:pt>
    <dgm:pt modelId="{A2512444-18BD-4696-A877-44050E05DDD5}" type="sibTrans" cxnId="{2B951EA5-8DA2-4B29-AC9F-6D2FA7DAF36C}">
      <dgm:prSet/>
      <dgm:spPr/>
      <dgm:t>
        <a:bodyPr/>
        <a:lstStyle/>
        <a:p>
          <a:endParaRPr lang="en-US">
            <a:latin typeface="Trebuchet MS" panose="020B0603020202020204" pitchFamily="34" charset="0"/>
          </a:endParaRPr>
        </a:p>
      </dgm:t>
    </dgm:pt>
    <dgm:pt modelId="{4413E191-A9CD-4C00-8258-0D22AB10926E}">
      <dgm:prSet/>
      <dgm:spPr/>
      <dgm:t>
        <a:bodyPr/>
        <a:lstStyle/>
        <a:p>
          <a:r>
            <a:rPr lang="en-GB">
              <a:latin typeface="Trebuchet MS" panose="020B0603020202020204" pitchFamily="34" charset="0"/>
            </a:rPr>
            <a:t>Police officers</a:t>
          </a:r>
          <a:endParaRPr lang="en-US">
            <a:latin typeface="Trebuchet MS" panose="020B0603020202020204" pitchFamily="34" charset="0"/>
          </a:endParaRPr>
        </a:p>
      </dgm:t>
    </dgm:pt>
    <dgm:pt modelId="{2CDD167B-E442-44D0-8D4D-07F6F87BF4B2}" type="parTrans" cxnId="{71EDAB62-0209-4315-931F-91B366CDDE6B}">
      <dgm:prSet/>
      <dgm:spPr/>
      <dgm:t>
        <a:bodyPr/>
        <a:lstStyle/>
        <a:p>
          <a:endParaRPr lang="en-US">
            <a:latin typeface="Trebuchet MS" panose="020B0603020202020204" pitchFamily="34" charset="0"/>
          </a:endParaRPr>
        </a:p>
      </dgm:t>
    </dgm:pt>
    <dgm:pt modelId="{DE75EDD4-CF69-40BB-9752-DFCCAE6A7E52}" type="sibTrans" cxnId="{71EDAB62-0209-4315-931F-91B366CDDE6B}">
      <dgm:prSet/>
      <dgm:spPr/>
      <dgm:t>
        <a:bodyPr/>
        <a:lstStyle/>
        <a:p>
          <a:endParaRPr lang="en-US">
            <a:latin typeface="Trebuchet MS" panose="020B0603020202020204" pitchFamily="34" charset="0"/>
          </a:endParaRPr>
        </a:p>
      </dgm:t>
    </dgm:pt>
    <dgm:pt modelId="{56344C9B-20E7-4EFB-A4DE-FED307C5A2B2}">
      <dgm:prSet/>
      <dgm:spPr/>
      <dgm:t>
        <a:bodyPr/>
        <a:lstStyle/>
        <a:p>
          <a:r>
            <a:rPr lang="en-GB">
              <a:latin typeface="Trebuchet MS" panose="020B0603020202020204" pitchFamily="34" charset="0"/>
            </a:rPr>
            <a:t>Parents</a:t>
          </a:r>
          <a:endParaRPr lang="en-US">
            <a:latin typeface="Trebuchet MS" panose="020B0603020202020204" pitchFamily="34" charset="0"/>
          </a:endParaRPr>
        </a:p>
      </dgm:t>
    </dgm:pt>
    <dgm:pt modelId="{B3E28E56-39BA-4F20-9918-9763AB8EA664}" type="parTrans" cxnId="{30D1A114-5039-4086-8052-7C8CA3B4B182}">
      <dgm:prSet/>
      <dgm:spPr/>
      <dgm:t>
        <a:bodyPr/>
        <a:lstStyle/>
        <a:p>
          <a:endParaRPr lang="en-US">
            <a:latin typeface="Trebuchet MS" panose="020B0603020202020204" pitchFamily="34" charset="0"/>
          </a:endParaRPr>
        </a:p>
      </dgm:t>
    </dgm:pt>
    <dgm:pt modelId="{FCA9B3CF-C080-4292-A130-F2322967F180}" type="sibTrans" cxnId="{30D1A114-5039-4086-8052-7C8CA3B4B182}">
      <dgm:prSet/>
      <dgm:spPr/>
      <dgm:t>
        <a:bodyPr/>
        <a:lstStyle/>
        <a:p>
          <a:endParaRPr lang="en-US">
            <a:latin typeface="Trebuchet MS" panose="020B0603020202020204" pitchFamily="34" charset="0"/>
          </a:endParaRPr>
        </a:p>
      </dgm:t>
    </dgm:pt>
    <dgm:pt modelId="{88090550-BCE7-41A2-A6DC-C1084E0A9D55}">
      <dgm:prSet/>
      <dgm:spPr/>
      <dgm:t>
        <a:bodyPr/>
        <a:lstStyle/>
        <a:p>
          <a:r>
            <a:rPr lang="en-GB">
              <a:latin typeface="Trebuchet MS" panose="020B0603020202020204" pitchFamily="34" charset="0"/>
            </a:rPr>
            <a:t>Teachers</a:t>
          </a:r>
          <a:endParaRPr lang="en-US">
            <a:latin typeface="Trebuchet MS" panose="020B0603020202020204" pitchFamily="34" charset="0"/>
          </a:endParaRPr>
        </a:p>
      </dgm:t>
    </dgm:pt>
    <dgm:pt modelId="{9301EBC6-7852-4F90-830E-D42B7ECC7112}" type="parTrans" cxnId="{14F884B7-BB77-4A05-B337-D71B8DD648A3}">
      <dgm:prSet/>
      <dgm:spPr/>
      <dgm:t>
        <a:bodyPr/>
        <a:lstStyle/>
        <a:p>
          <a:endParaRPr lang="en-US">
            <a:latin typeface="Trebuchet MS" panose="020B0603020202020204" pitchFamily="34" charset="0"/>
          </a:endParaRPr>
        </a:p>
      </dgm:t>
    </dgm:pt>
    <dgm:pt modelId="{29A51550-15C3-4045-8593-A6464EA8201F}" type="sibTrans" cxnId="{14F884B7-BB77-4A05-B337-D71B8DD648A3}">
      <dgm:prSet/>
      <dgm:spPr/>
      <dgm:t>
        <a:bodyPr/>
        <a:lstStyle/>
        <a:p>
          <a:endParaRPr lang="en-US">
            <a:latin typeface="Trebuchet MS" panose="020B0603020202020204" pitchFamily="34" charset="0"/>
          </a:endParaRPr>
        </a:p>
      </dgm:t>
    </dgm:pt>
    <dgm:pt modelId="{BDF80534-53C0-49B5-937C-9F913040EFE3}">
      <dgm:prSet/>
      <dgm:spPr/>
      <dgm:t>
        <a:bodyPr/>
        <a:lstStyle/>
        <a:p>
          <a:r>
            <a:rPr lang="en-GB">
              <a:latin typeface="Trebuchet MS" panose="020B0603020202020204" pitchFamily="34" charset="0"/>
            </a:rPr>
            <a:t>Bullies</a:t>
          </a:r>
          <a:endParaRPr lang="en-US">
            <a:latin typeface="Trebuchet MS" panose="020B0603020202020204" pitchFamily="34" charset="0"/>
          </a:endParaRPr>
        </a:p>
      </dgm:t>
    </dgm:pt>
    <dgm:pt modelId="{A1C97B2C-BD08-40AF-A3A8-8414050C496A}" type="parTrans" cxnId="{489559B3-40B3-47F2-BDF1-FD1B85F74A2C}">
      <dgm:prSet/>
      <dgm:spPr/>
      <dgm:t>
        <a:bodyPr/>
        <a:lstStyle/>
        <a:p>
          <a:endParaRPr lang="en-US">
            <a:latin typeface="Trebuchet MS" panose="020B0603020202020204" pitchFamily="34" charset="0"/>
          </a:endParaRPr>
        </a:p>
      </dgm:t>
    </dgm:pt>
    <dgm:pt modelId="{EE8E206C-94D1-406E-BC15-F273EBF964E8}" type="sibTrans" cxnId="{489559B3-40B3-47F2-BDF1-FD1B85F74A2C}">
      <dgm:prSet/>
      <dgm:spPr/>
      <dgm:t>
        <a:bodyPr/>
        <a:lstStyle/>
        <a:p>
          <a:endParaRPr lang="en-US">
            <a:latin typeface="Trebuchet MS" panose="020B0603020202020204" pitchFamily="34" charset="0"/>
          </a:endParaRPr>
        </a:p>
      </dgm:t>
    </dgm:pt>
    <dgm:pt modelId="{3CA4E86E-AF88-4448-8C8F-45DB0A68A221}" type="pres">
      <dgm:prSet presAssocID="{2CA25971-3EFB-4F51-AE88-701333C20CFF}" presName="hierChild1" presStyleCnt="0">
        <dgm:presLayoutVars>
          <dgm:chPref val="1"/>
          <dgm:dir/>
          <dgm:animOne val="branch"/>
          <dgm:animLvl val="lvl"/>
          <dgm:resizeHandles/>
        </dgm:presLayoutVars>
      </dgm:prSet>
      <dgm:spPr/>
    </dgm:pt>
    <dgm:pt modelId="{E2376556-CE4C-4924-91D6-71E9369E85D1}" type="pres">
      <dgm:prSet presAssocID="{2DEE8CEE-AE6D-450E-8E13-0CC05DC41C4E}" presName="hierRoot1" presStyleCnt="0"/>
      <dgm:spPr/>
    </dgm:pt>
    <dgm:pt modelId="{0BF3E6FD-DED1-4A84-9492-A9BD1DF1E709}" type="pres">
      <dgm:prSet presAssocID="{2DEE8CEE-AE6D-450E-8E13-0CC05DC41C4E}" presName="composite" presStyleCnt="0"/>
      <dgm:spPr/>
    </dgm:pt>
    <dgm:pt modelId="{F8256900-E197-41D2-BF41-3820B9867F38}" type="pres">
      <dgm:prSet presAssocID="{2DEE8CEE-AE6D-450E-8E13-0CC05DC41C4E}" presName="background" presStyleLbl="node0" presStyleIdx="0" presStyleCnt="5"/>
      <dgm:spPr/>
    </dgm:pt>
    <dgm:pt modelId="{ECBBC330-EA4C-4A2F-88E1-13B3D42FF260}" type="pres">
      <dgm:prSet presAssocID="{2DEE8CEE-AE6D-450E-8E13-0CC05DC41C4E}" presName="text" presStyleLbl="fgAcc0" presStyleIdx="0" presStyleCnt="5">
        <dgm:presLayoutVars>
          <dgm:chPref val="3"/>
        </dgm:presLayoutVars>
      </dgm:prSet>
      <dgm:spPr/>
    </dgm:pt>
    <dgm:pt modelId="{1FE6878A-8703-4590-A0BF-7382A7179B29}" type="pres">
      <dgm:prSet presAssocID="{2DEE8CEE-AE6D-450E-8E13-0CC05DC41C4E}" presName="hierChild2" presStyleCnt="0"/>
      <dgm:spPr/>
    </dgm:pt>
    <dgm:pt modelId="{42335851-3F5C-42A0-A3AA-C6FE17CDE6EF}" type="pres">
      <dgm:prSet presAssocID="{4413E191-A9CD-4C00-8258-0D22AB10926E}" presName="hierRoot1" presStyleCnt="0"/>
      <dgm:spPr/>
    </dgm:pt>
    <dgm:pt modelId="{81851DF0-C143-4529-A6BF-24EFE850CC3D}" type="pres">
      <dgm:prSet presAssocID="{4413E191-A9CD-4C00-8258-0D22AB10926E}" presName="composite" presStyleCnt="0"/>
      <dgm:spPr/>
    </dgm:pt>
    <dgm:pt modelId="{823B2DBE-1112-4E6C-A431-623506E7BCD4}" type="pres">
      <dgm:prSet presAssocID="{4413E191-A9CD-4C00-8258-0D22AB10926E}" presName="background" presStyleLbl="node0" presStyleIdx="1" presStyleCnt="5"/>
      <dgm:spPr/>
    </dgm:pt>
    <dgm:pt modelId="{79405483-D2E6-4329-B369-84B2AF088392}" type="pres">
      <dgm:prSet presAssocID="{4413E191-A9CD-4C00-8258-0D22AB10926E}" presName="text" presStyleLbl="fgAcc0" presStyleIdx="1" presStyleCnt="5">
        <dgm:presLayoutVars>
          <dgm:chPref val="3"/>
        </dgm:presLayoutVars>
      </dgm:prSet>
      <dgm:spPr/>
    </dgm:pt>
    <dgm:pt modelId="{54886F56-C8D5-470B-AF08-FD227358A112}" type="pres">
      <dgm:prSet presAssocID="{4413E191-A9CD-4C00-8258-0D22AB10926E}" presName="hierChild2" presStyleCnt="0"/>
      <dgm:spPr/>
    </dgm:pt>
    <dgm:pt modelId="{4C9AD8F5-5C4B-4F58-B174-F8D735A5BC17}" type="pres">
      <dgm:prSet presAssocID="{56344C9B-20E7-4EFB-A4DE-FED307C5A2B2}" presName="hierRoot1" presStyleCnt="0"/>
      <dgm:spPr/>
    </dgm:pt>
    <dgm:pt modelId="{77C04A52-987E-458A-8AB4-9A5988AC0F21}" type="pres">
      <dgm:prSet presAssocID="{56344C9B-20E7-4EFB-A4DE-FED307C5A2B2}" presName="composite" presStyleCnt="0"/>
      <dgm:spPr/>
    </dgm:pt>
    <dgm:pt modelId="{D8C09419-48C8-4C7A-A4B2-95F7307FA207}" type="pres">
      <dgm:prSet presAssocID="{56344C9B-20E7-4EFB-A4DE-FED307C5A2B2}" presName="background" presStyleLbl="node0" presStyleIdx="2" presStyleCnt="5"/>
      <dgm:spPr/>
    </dgm:pt>
    <dgm:pt modelId="{CB5C80E6-ABEA-469D-B297-5576107051B7}" type="pres">
      <dgm:prSet presAssocID="{56344C9B-20E7-4EFB-A4DE-FED307C5A2B2}" presName="text" presStyleLbl="fgAcc0" presStyleIdx="2" presStyleCnt="5">
        <dgm:presLayoutVars>
          <dgm:chPref val="3"/>
        </dgm:presLayoutVars>
      </dgm:prSet>
      <dgm:spPr/>
    </dgm:pt>
    <dgm:pt modelId="{248E6969-F0DA-4642-9601-927D44D98838}" type="pres">
      <dgm:prSet presAssocID="{56344C9B-20E7-4EFB-A4DE-FED307C5A2B2}" presName="hierChild2" presStyleCnt="0"/>
      <dgm:spPr/>
    </dgm:pt>
    <dgm:pt modelId="{D318CAF8-0F1C-45D4-B106-6E47F50C1570}" type="pres">
      <dgm:prSet presAssocID="{88090550-BCE7-41A2-A6DC-C1084E0A9D55}" presName="hierRoot1" presStyleCnt="0"/>
      <dgm:spPr/>
    </dgm:pt>
    <dgm:pt modelId="{46B9DEF3-D71B-4E06-8976-B8A197993DC9}" type="pres">
      <dgm:prSet presAssocID="{88090550-BCE7-41A2-A6DC-C1084E0A9D55}" presName="composite" presStyleCnt="0"/>
      <dgm:spPr/>
    </dgm:pt>
    <dgm:pt modelId="{41899458-4E7B-4C49-95B6-C329E0EC8FEA}" type="pres">
      <dgm:prSet presAssocID="{88090550-BCE7-41A2-A6DC-C1084E0A9D55}" presName="background" presStyleLbl="node0" presStyleIdx="3" presStyleCnt="5"/>
      <dgm:spPr/>
    </dgm:pt>
    <dgm:pt modelId="{C7F7F886-36B4-4867-B712-CF39FB5A1C71}" type="pres">
      <dgm:prSet presAssocID="{88090550-BCE7-41A2-A6DC-C1084E0A9D55}" presName="text" presStyleLbl="fgAcc0" presStyleIdx="3" presStyleCnt="5">
        <dgm:presLayoutVars>
          <dgm:chPref val="3"/>
        </dgm:presLayoutVars>
      </dgm:prSet>
      <dgm:spPr/>
    </dgm:pt>
    <dgm:pt modelId="{233DDC4F-7F3C-4126-98A2-9AA132E7D364}" type="pres">
      <dgm:prSet presAssocID="{88090550-BCE7-41A2-A6DC-C1084E0A9D55}" presName="hierChild2" presStyleCnt="0"/>
      <dgm:spPr/>
    </dgm:pt>
    <dgm:pt modelId="{E7FC1F6E-EF02-46BB-B6CB-A74B31B5EC16}" type="pres">
      <dgm:prSet presAssocID="{BDF80534-53C0-49B5-937C-9F913040EFE3}" presName="hierRoot1" presStyleCnt="0"/>
      <dgm:spPr/>
    </dgm:pt>
    <dgm:pt modelId="{80DBCB83-EAAD-4559-99D6-6EC07D6CAB17}" type="pres">
      <dgm:prSet presAssocID="{BDF80534-53C0-49B5-937C-9F913040EFE3}" presName="composite" presStyleCnt="0"/>
      <dgm:spPr/>
    </dgm:pt>
    <dgm:pt modelId="{40F8D00A-760B-46B0-9CCB-9F506EF13700}" type="pres">
      <dgm:prSet presAssocID="{BDF80534-53C0-49B5-937C-9F913040EFE3}" presName="background" presStyleLbl="node0" presStyleIdx="4" presStyleCnt="5"/>
      <dgm:spPr/>
    </dgm:pt>
    <dgm:pt modelId="{6C6E0108-1AED-4173-838C-309338DD1EFE}" type="pres">
      <dgm:prSet presAssocID="{BDF80534-53C0-49B5-937C-9F913040EFE3}" presName="text" presStyleLbl="fgAcc0" presStyleIdx="4" presStyleCnt="5">
        <dgm:presLayoutVars>
          <dgm:chPref val="3"/>
        </dgm:presLayoutVars>
      </dgm:prSet>
      <dgm:spPr/>
    </dgm:pt>
    <dgm:pt modelId="{67BF4FA5-3773-4426-BD29-D41A0A2E9127}" type="pres">
      <dgm:prSet presAssocID="{BDF80534-53C0-49B5-937C-9F913040EFE3}" presName="hierChild2" presStyleCnt="0"/>
      <dgm:spPr/>
    </dgm:pt>
  </dgm:ptLst>
  <dgm:cxnLst>
    <dgm:cxn modelId="{30D1A114-5039-4086-8052-7C8CA3B4B182}" srcId="{2CA25971-3EFB-4F51-AE88-701333C20CFF}" destId="{56344C9B-20E7-4EFB-A4DE-FED307C5A2B2}" srcOrd="2" destOrd="0" parTransId="{B3E28E56-39BA-4F20-9918-9763AB8EA664}" sibTransId="{FCA9B3CF-C080-4292-A130-F2322967F180}"/>
    <dgm:cxn modelId="{19BE3B5C-441B-4A98-9ED4-F59F88B7CE46}" type="presOf" srcId="{4413E191-A9CD-4C00-8258-0D22AB10926E}" destId="{79405483-D2E6-4329-B369-84B2AF088392}" srcOrd="0" destOrd="0" presId="urn:microsoft.com/office/officeart/2005/8/layout/hierarchy1"/>
    <dgm:cxn modelId="{81207A5E-8ED0-4519-88D9-595AFCAEDCF5}" type="presOf" srcId="{88090550-BCE7-41A2-A6DC-C1084E0A9D55}" destId="{C7F7F886-36B4-4867-B712-CF39FB5A1C71}" srcOrd="0" destOrd="0" presId="urn:microsoft.com/office/officeart/2005/8/layout/hierarchy1"/>
    <dgm:cxn modelId="{71EDAB62-0209-4315-931F-91B366CDDE6B}" srcId="{2CA25971-3EFB-4F51-AE88-701333C20CFF}" destId="{4413E191-A9CD-4C00-8258-0D22AB10926E}" srcOrd="1" destOrd="0" parTransId="{2CDD167B-E442-44D0-8D4D-07F6F87BF4B2}" sibTransId="{DE75EDD4-CF69-40BB-9752-DFCCAE6A7E52}"/>
    <dgm:cxn modelId="{A625DD67-2056-42D5-B1E8-E5FB7503354D}" type="presOf" srcId="{BDF80534-53C0-49B5-937C-9F913040EFE3}" destId="{6C6E0108-1AED-4173-838C-309338DD1EFE}" srcOrd="0" destOrd="0" presId="urn:microsoft.com/office/officeart/2005/8/layout/hierarchy1"/>
    <dgm:cxn modelId="{C497618F-EED5-481F-BE14-7BB32BF345B5}" type="presOf" srcId="{56344C9B-20E7-4EFB-A4DE-FED307C5A2B2}" destId="{CB5C80E6-ABEA-469D-B297-5576107051B7}" srcOrd="0" destOrd="0" presId="urn:microsoft.com/office/officeart/2005/8/layout/hierarchy1"/>
    <dgm:cxn modelId="{8B5BB292-C1D3-4B6E-8E77-ACDE99E18365}" type="presOf" srcId="{2CA25971-3EFB-4F51-AE88-701333C20CFF}" destId="{3CA4E86E-AF88-4448-8C8F-45DB0A68A221}" srcOrd="0" destOrd="0" presId="urn:microsoft.com/office/officeart/2005/8/layout/hierarchy1"/>
    <dgm:cxn modelId="{2B951EA5-8DA2-4B29-AC9F-6D2FA7DAF36C}" srcId="{2CA25971-3EFB-4F51-AE88-701333C20CFF}" destId="{2DEE8CEE-AE6D-450E-8E13-0CC05DC41C4E}" srcOrd="0" destOrd="0" parTransId="{DED2F9D7-C2D4-4C99-AADA-499B87F26D1C}" sibTransId="{A2512444-18BD-4696-A877-44050E05DDD5}"/>
    <dgm:cxn modelId="{489559B3-40B3-47F2-BDF1-FD1B85F74A2C}" srcId="{2CA25971-3EFB-4F51-AE88-701333C20CFF}" destId="{BDF80534-53C0-49B5-937C-9F913040EFE3}" srcOrd="4" destOrd="0" parTransId="{A1C97B2C-BD08-40AF-A3A8-8414050C496A}" sibTransId="{EE8E206C-94D1-406E-BC15-F273EBF964E8}"/>
    <dgm:cxn modelId="{14F884B7-BB77-4A05-B337-D71B8DD648A3}" srcId="{2CA25971-3EFB-4F51-AE88-701333C20CFF}" destId="{88090550-BCE7-41A2-A6DC-C1084E0A9D55}" srcOrd="3" destOrd="0" parTransId="{9301EBC6-7852-4F90-830E-D42B7ECC7112}" sibTransId="{29A51550-15C3-4045-8593-A6464EA8201F}"/>
    <dgm:cxn modelId="{6B11B4E0-9451-45A3-B222-3B9B7480EFA7}" type="presOf" srcId="{2DEE8CEE-AE6D-450E-8E13-0CC05DC41C4E}" destId="{ECBBC330-EA4C-4A2F-88E1-13B3D42FF260}" srcOrd="0" destOrd="0" presId="urn:microsoft.com/office/officeart/2005/8/layout/hierarchy1"/>
    <dgm:cxn modelId="{442E5EF1-45C0-446F-806C-DC01774718DA}" type="presParOf" srcId="{3CA4E86E-AF88-4448-8C8F-45DB0A68A221}" destId="{E2376556-CE4C-4924-91D6-71E9369E85D1}" srcOrd="0" destOrd="0" presId="urn:microsoft.com/office/officeart/2005/8/layout/hierarchy1"/>
    <dgm:cxn modelId="{61EFE5A5-0432-468D-B0B8-5EAE10FC6A6C}" type="presParOf" srcId="{E2376556-CE4C-4924-91D6-71E9369E85D1}" destId="{0BF3E6FD-DED1-4A84-9492-A9BD1DF1E709}" srcOrd="0" destOrd="0" presId="urn:microsoft.com/office/officeart/2005/8/layout/hierarchy1"/>
    <dgm:cxn modelId="{6AFA1150-9D6C-47CF-BA3B-C929E9997302}" type="presParOf" srcId="{0BF3E6FD-DED1-4A84-9492-A9BD1DF1E709}" destId="{F8256900-E197-41D2-BF41-3820B9867F38}" srcOrd="0" destOrd="0" presId="urn:microsoft.com/office/officeart/2005/8/layout/hierarchy1"/>
    <dgm:cxn modelId="{311964AE-5D97-4890-860E-215B87997466}" type="presParOf" srcId="{0BF3E6FD-DED1-4A84-9492-A9BD1DF1E709}" destId="{ECBBC330-EA4C-4A2F-88E1-13B3D42FF260}" srcOrd="1" destOrd="0" presId="urn:microsoft.com/office/officeart/2005/8/layout/hierarchy1"/>
    <dgm:cxn modelId="{0B3D00B5-3009-45F2-A60F-733EE9804EC0}" type="presParOf" srcId="{E2376556-CE4C-4924-91D6-71E9369E85D1}" destId="{1FE6878A-8703-4590-A0BF-7382A7179B29}" srcOrd="1" destOrd="0" presId="urn:microsoft.com/office/officeart/2005/8/layout/hierarchy1"/>
    <dgm:cxn modelId="{D1E74345-F027-4FC9-B42A-3372A7D125BD}" type="presParOf" srcId="{3CA4E86E-AF88-4448-8C8F-45DB0A68A221}" destId="{42335851-3F5C-42A0-A3AA-C6FE17CDE6EF}" srcOrd="1" destOrd="0" presId="urn:microsoft.com/office/officeart/2005/8/layout/hierarchy1"/>
    <dgm:cxn modelId="{A297FEB7-72E1-4D6C-8C12-510824407F01}" type="presParOf" srcId="{42335851-3F5C-42A0-A3AA-C6FE17CDE6EF}" destId="{81851DF0-C143-4529-A6BF-24EFE850CC3D}" srcOrd="0" destOrd="0" presId="urn:microsoft.com/office/officeart/2005/8/layout/hierarchy1"/>
    <dgm:cxn modelId="{2CC0BCAD-AF9A-4C51-8015-C6A74CA7DBA2}" type="presParOf" srcId="{81851DF0-C143-4529-A6BF-24EFE850CC3D}" destId="{823B2DBE-1112-4E6C-A431-623506E7BCD4}" srcOrd="0" destOrd="0" presId="urn:microsoft.com/office/officeart/2005/8/layout/hierarchy1"/>
    <dgm:cxn modelId="{4C2B48C8-191C-4886-8200-6A1256D8377E}" type="presParOf" srcId="{81851DF0-C143-4529-A6BF-24EFE850CC3D}" destId="{79405483-D2E6-4329-B369-84B2AF088392}" srcOrd="1" destOrd="0" presId="urn:microsoft.com/office/officeart/2005/8/layout/hierarchy1"/>
    <dgm:cxn modelId="{2B0FDFF2-89EF-40E5-8A5E-0F7B2AA0C48B}" type="presParOf" srcId="{42335851-3F5C-42A0-A3AA-C6FE17CDE6EF}" destId="{54886F56-C8D5-470B-AF08-FD227358A112}" srcOrd="1" destOrd="0" presId="urn:microsoft.com/office/officeart/2005/8/layout/hierarchy1"/>
    <dgm:cxn modelId="{20D7E922-0DFC-4336-AA35-8693DB7B03F2}" type="presParOf" srcId="{3CA4E86E-AF88-4448-8C8F-45DB0A68A221}" destId="{4C9AD8F5-5C4B-4F58-B174-F8D735A5BC17}" srcOrd="2" destOrd="0" presId="urn:microsoft.com/office/officeart/2005/8/layout/hierarchy1"/>
    <dgm:cxn modelId="{E73BE51F-3CBA-4DB8-B747-85F31774F2C7}" type="presParOf" srcId="{4C9AD8F5-5C4B-4F58-B174-F8D735A5BC17}" destId="{77C04A52-987E-458A-8AB4-9A5988AC0F21}" srcOrd="0" destOrd="0" presId="urn:microsoft.com/office/officeart/2005/8/layout/hierarchy1"/>
    <dgm:cxn modelId="{9DDEB871-DAC7-4A4C-B964-63D12C9CAECF}" type="presParOf" srcId="{77C04A52-987E-458A-8AB4-9A5988AC0F21}" destId="{D8C09419-48C8-4C7A-A4B2-95F7307FA207}" srcOrd="0" destOrd="0" presId="urn:microsoft.com/office/officeart/2005/8/layout/hierarchy1"/>
    <dgm:cxn modelId="{642D4B0E-1075-4B8E-BF12-9614401B1696}" type="presParOf" srcId="{77C04A52-987E-458A-8AB4-9A5988AC0F21}" destId="{CB5C80E6-ABEA-469D-B297-5576107051B7}" srcOrd="1" destOrd="0" presId="urn:microsoft.com/office/officeart/2005/8/layout/hierarchy1"/>
    <dgm:cxn modelId="{16A5C11E-C2A9-4609-A6B0-2A4531734ECA}" type="presParOf" srcId="{4C9AD8F5-5C4B-4F58-B174-F8D735A5BC17}" destId="{248E6969-F0DA-4642-9601-927D44D98838}" srcOrd="1" destOrd="0" presId="urn:microsoft.com/office/officeart/2005/8/layout/hierarchy1"/>
    <dgm:cxn modelId="{B8CF7D71-17C3-48CF-8DE1-B9D8F200743D}" type="presParOf" srcId="{3CA4E86E-AF88-4448-8C8F-45DB0A68A221}" destId="{D318CAF8-0F1C-45D4-B106-6E47F50C1570}" srcOrd="3" destOrd="0" presId="urn:microsoft.com/office/officeart/2005/8/layout/hierarchy1"/>
    <dgm:cxn modelId="{FAF83B0B-B8E3-4EDB-A3F7-39B4FAF068B1}" type="presParOf" srcId="{D318CAF8-0F1C-45D4-B106-6E47F50C1570}" destId="{46B9DEF3-D71B-4E06-8976-B8A197993DC9}" srcOrd="0" destOrd="0" presId="urn:microsoft.com/office/officeart/2005/8/layout/hierarchy1"/>
    <dgm:cxn modelId="{9873C8B9-2DB0-4FAC-A2E7-41524B7DCBC6}" type="presParOf" srcId="{46B9DEF3-D71B-4E06-8976-B8A197993DC9}" destId="{41899458-4E7B-4C49-95B6-C329E0EC8FEA}" srcOrd="0" destOrd="0" presId="urn:microsoft.com/office/officeart/2005/8/layout/hierarchy1"/>
    <dgm:cxn modelId="{8F7CA8D2-82CB-417B-AAD4-6A39F3351E1C}" type="presParOf" srcId="{46B9DEF3-D71B-4E06-8976-B8A197993DC9}" destId="{C7F7F886-36B4-4867-B712-CF39FB5A1C71}" srcOrd="1" destOrd="0" presId="urn:microsoft.com/office/officeart/2005/8/layout/hierarchy1"/>
    <dgm:cxn modelId="{6142F462-D15F-43C0-BE02-55B2265CC512}" type="presParOf" srcId="{D318CAF8-0F1C-45D4-B106-6E47F50C1570}" destId="{233DDC4F-7F3C-4126-98A2-9AA132E7D364}" srcOrd="1" destOrd="0" presId="urn:microsoft.com/office/officeart/2005/8/layout/hierarchy1"/>
    <dgm:cxn modelId="{CE76A38C-B30E-499C-BA9F-E48F0BCB8092}" type="presParOf" srcId="{3CA4E86E-AF88-4448-8C8F-45DB0A68A221}" destId="{E7FC1F6E-EF02-46BB-B6CB-A74B31B5EC16}" srcOrd="4" destOrd="0" presId="urn:microsoft.com/office/officeart/2005/8/layout/hierarchy1"/>
    <dgm:cxn modelId="{7CD5A865-28CF-42E8-AFEB-51B2E063B664}" type="presParOf" srcId="{E7FC1F6E-EF02-46BB-B6CB-A74B31B5EC16}" destId="{80DBCB83-EAAD-4559-99D6-6EC07D6CAB17}" srcOrd="0" destOrd="0" presId="urn:microsoft.com/office/officeart/2005/8/layout/hierarchy1"/>
    <dgm:cxn modelId="{B686F101-49F1-4AF6-850C-8CF5681305B6}" type="presParOf" srcId="{80DBCB83-EAAD-4559-99D6-6EC07D6CAB17}" destId="{40F8D00A-760B-46B0-9CCB-9F506EF13700}" srcOrd="0" destOrd="0" presId="urn:microsoft.com/office/officeart/2005/8/layout/hierarchy1"/>
    <dgm:cxn modelId="{B842CE99-F1AD-4A97-B01E-1AF3699C1811}" type="presParOf" srcId="{80DBCB83-EAAD-4559-99D6-6EC07D6CAB17}" destId="{6C6E0108-1AED-4173-838C-309338DD1EFE}" srcOrd="1" destOrd="0" presId="urn:microsoft.com/office/officeart/2005/8/layout/hierarchy1"/>
    <dgm:cxn modelId="{1F04C7EE-DF3B-4A1E-96A2-1D3F0AA82F88}" type="presParOf" srcId="{E7FC1F6E-EF02-46BB-B6CB-A74B31B5EC16}" destId="{67BF4FA5-3773-4426-BD29-D41A0A2E912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79BF20-861A-43BB-ABCE-245A6CC151C6}"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D109247-DBEB-4236-B7D7-49CF04CF90D8}">
      <dgm:prSet/>
      <dgm:spPr/>
      <dgm:t>
        <a:bodyPr/>
        <a:lstStyle/>
        <a:p>
          <a:r>
            <a:rPr lang="en-GB">
              <a:latin typeface="Trebuchet MS" panose="020B0603020202020204" pitchFamily="34" charset="0"/>
            </a:rPr>
            <a:t>Well-behaved celebrities</a:t>
          </a:r>
          <a:endParaRPr lang="en-US">
            <a:latin typeface="Trebuchet MS" panose="020B0603020202020204" pitchFamily="34" charset="0"/>
          </a:endParaRPr>
        </a:p>
      </dgm:t>
    </dgm:pt>
    <dgm:pt modelId="{04B03491-8691-4AA0-AF23-3AB7729277EE}" type="parTrans" cxnId="{62F4E173-C3E0-4C86-84AD-B708069D49E0}">
      <dgm:prSet/>
      <dgm:spPr/>
      <dgm:t>
        <a:bodyPr/>
        <a:lstStyle/>
        <a:p>
          <a:endParaRPr lang="en-US">
            <a:latin typeface="Trebuchet MS" panose="020B0603020202020204" pitchFamily="34" charset="0"/>
          </a:endParaRPr>
        </a:p>
      </dgm:t>
    </dgm:pt>
    <dgm:pt modelId="{A9459866-1EAE-4B7A-8604-58E0939DE87C}" type="sibTrans" cxnId="{62F4E173-C3E0-4C86-84AD-B708069D49E0}">
      <dgm:prSet/>
      <dgm:spPr/>
      <dgm:t>
        <a:bodyPr/>
        <a:lstStyle/>
        <a:p>
          <a:endParaRPr lang="en-US">
            <a:latin typeface="Trebuchet MS" panose="020B0603020202020204" pitchFamily="34" charset="0"/>
          </a:endParaRPr>
        </a:p>
      </dgm:t>
    </dgm:pt>
    <dgm:pt modelId="{4C1C22CE-7080-4291-852C-1C4E224ED81A}">
      <dgm:prSet/>
      <dgm:spPr/>
      <dgm:t>
        <a:bodyPr/>
        <a:lstStyle/>
        <a:p>
          <a:r>
            <a:rPr lang="en-GB">
              <a:latin typeface="Trebuchet MS" panose="020B0603020202020204" pitchFamily="34" charset="0"/>
            </a:rPr>
            <a:t>Pet dog</a:t>
          </a:r>
          <a:endParaRPr lang="en-US">
            <a:latin typeface="Trebuchet MS" panose="020B0603020202020204" pitchFamily="34" charset="0"/>
          </a:endParaRPr>
        </a:p>
      </dgm:t>
    </dgm:pt>
    <dgm:pt modelId="{30803D68-7F34-47C3-BD16-8873FCCE8AE0}" type="parTrans" cxnId="{E6972AFB-04DB-45AA-8C0C-EC7E36AACBFA}">
      <dgm:prSet/>
      <dgm:spPr/>
      <dgm:t>
        <a:bodyPr/>
        <a:lstStyle/>
        <a:p>
          <a:endParaRPr lang="en-US">
            <a:latin typeface="Trebuchet MS" panose="020B0603020202020204" pitchFamily="34" charset="0"/>
          </a:endParaRPr>
        </a:p>
      </dgm:t>
    </dgm:pt>
    <dgm:pt modelId="{5673ACCA-9C7D-4D0D-8A3C-1BF3B506B128}" type="sibTrans" cxnId="{E6972AFB-04DB-45AA-8C0C-EC7E36AACBFA}">
      <dgm:prSet/>
      <dgm:spPr/>
      <dgm:t>
        <a:bodyPr/>
        <a:lstStyle/>
        <a:p>
          <a:endParaRPr lang="en-US">
            <a:latin typeface="Trebuchet MS" panose="020B0603020202020204" pitchFamily="34" charset="0"/>
          </a:endParaRPr>
        </a:p>
      </dgm:t>
    </dgm:pt>
    <dgm:pt modelId="{2760CB5C-65C4-4E44-8381-2D8F4E953358}">
      <dgm:prSet/>
      <dgm:spPr/>
      <dgm:t>
        <a:bodyPr/>
        <a:lstStyle/>
        <a:p>
          <a:r>
            <a:rPr lang="en-GB">
              <a:latin typeface="Trebuchet MS" panose="020B0603020202020204" pitchFamily="34" charset="0"/>
            </a:rPr>
            <a:t>Police officers &amp; fire fighters</a:t>
          </a:r>
          <a:endParaRPr lang="en-US">
            <a:latin typeface="Trebuchet MS" panose="020B0603020202020204" pitchFamily="34" charset="0"/>
          </a:endParaRPr>
        </a:p>
      </dgm:t>
    </dgm:pt>
    <dgm:pt modelId="{AF7F5B7A-1AE1-4C55-A216-356BC6B92912}" type="parTrans" cxnId="{31029B9D-6421-4263-8FEB-B8F199CBE1F3}">
      <dgm:prSet/>
      <dgm:spPr/>
      <dgm:t>
        <a:bodyPr/>
        <a:lstStyle/>
        <a:p>
          <a:endParaRPr lang="en-US">
            <a:latin typeface="Trebuchet MS" panose="020B0603020202020204" pitchFamily="34" charset="0"/>
          </a:endParaRPr>
        </a:p>
      </dgm:t>
    </dgm:pt>
    <dgm:pt modelId="{7049F4B4-3764-4A3F-9B87-7C9E1A938C3F}" type="sibTrans" cxnId="{31029B9D-6421-4263-8FEB-B8F199CBE1F3}">
      <dgm:prSet/>
      <dgm:spPr/>
      <dgm:t>
        <a:bodyPr/>
        <a:lstStyle/>
        <a:p>
          <a:endParaRPr lang="en-US">
            <a:latin typeface="Trebuchet MS" panose="020B0603020202020204" pitchFamily="34" charset="0"/>
          </a:endParaRPr>
        </a:p>
      </dgm:t>
    </dgm:pt>
    <dgm:pt modelId="{51CD05A3-8336-4040-A082-6F1626961D8A}">
      <dgm:prSet/>
      <dgm:spPr/>
      <dgm:t>
        <a:bodyPr/>
        <a:lstStyle/>
        <a:p>
          <a:r>
            <a:rPr lang="en-GB">
              <a:latin typeface="Trebuchet MS" panose="020B0603020202020204" pitchFamily="34" charset="0"/>
            </a:rPr>
            <a:t>Children</a:t>
          </a:r>
          <a:endParaRPr lang="en-US">
            <a:latin typeface="Trebuchet MS" panose="020B0603020202020204" pitchFamily="34" charset="0"/>
          </a:endParaRPr>
        </a:p>
      </dgm:t>
    </dgm:pt>
    <dgm:pt modelId="{B86DE37E-BEFA-4CB4-8519-41C26DFA2617}" type="parTrans" cxnId="{3FE96382-5168-43CC-A605-62410FF9986E}">
      <dgm:prSet/>
      <dgm:spPr/>
      <dgm:t>
        <a:bodyPr/>
        <a:lstStyle/>
        <a:p>
          <a:endParaRPr lang="en-US">
            <a:latin typeface="Trebuchet MS" panose="020B0603020202020204" pitchFamily="34" charset="0"/>
          </a:endParaRPr>
        </a:p>
      </dgm:t>
    </dgm:pt>
    <dgm:pt modelId="{3E39FA6F-B5A5-4BDB-A73B-6BBB88A5EBE7}" type="sibTrans" cxnId="{3FE96382-5168-43CC-A605-62410FF9986E}">
      <dgm:prSet/>
      <dgm:spPr/>
      <dgm:t>
        <a:bodyPr/>
        <a:lstStyle/>
        <a:p>
          <a:endParaRPr lang="en-US">
            <a:latin typeface="Trebuchet MS" panose="020B0603020202020204" pitchFamily="34" charset="0"/>
          </a:endParaRPr>
        </a:p>
      </dgm:t>
    </dgm:pt>
    <dgm:pt modelId="{9280D308-51E2-4FAF-B75F-534E2772D3D1}">
      <dgm:prSet/>
      <dgm:spPr/>
      <dgm:t>
        <a:bodyPr/>
        <a:lstStyle/>
        <a:p>
          <a:r>
            <a:rPr lang="en-GB">
              <a:latin typeface="Trebuchet MS" panose="020B0603020202020204" pitchFamily="34" charset="0"/>
            </a:rPr>
            <a:t>Naughty celebrities</a:t>
          </a:r>
          <a:endParaRPr lang="en-US">
            <a:latin typeface="Trebuchet MS" panose="020B0603020202020204" pitchFamily="34" charset="0"/>
          </a:endParaRPr>
        </a:p>
      </dgm:t>
    </dgm:pt>
    <dgm:pt modelId="{DFB1DCA5-BACC-4F00-BFFE-E13D53B7FA72}" type="parTrans" cxnId="{E01ABF85-132E-4D5C-876F-733F477C1235}">
      <dgm:prSet/>
      <dgm:spPr/>
      <dgm:t>
        <a:bodyPr/>
        <a:lstStyle/>
        <a:p>
          <a:endParaRPr lang="en-US">
            <a:latin typeface="Trebuchet MS" panose="020B0603020202020204" pitchFamily="34" charset="0"/>
          </a:endParaRPr>
        </a:p>
      </dgm:t>
    </dgm:pt>
    <dgm:pt modelId="{F86BEE79-32D8-4D86-A0A8-0B6DECF6DF29}" type="sibTrans" cxnId="{E01ABF85-132E-4D5C-876F-733F477C1235}">
      <dgm:prSet/>
      <dgm:spPr/>
      <dgm:t>
        <a:bodyPr/>
        <a:lstStyle/>
        <a:p>
          <a:endParaRPr lang="en-US">
            <a:latin typeface="Trebuchet MS" panose="020B0603020202020204" pitchFamily="34" charset="0"/>
          </a:endParaRPr>
        </a:p>
      </dgm:t>
    </dgm:pt>
    <dgm:pt modelId="{526FF1D2-5CB6-4B02-8E69-B7933AC863FB}" type="pres">
      <dgm:prSet presAssocID="{9D79BF20-861A-43BB-ABCE-245A6CC151C6}" presName="hierChild1" presStyleCnt="0">
        <dgm:presLayoutVars>
          <dgm:chPref val="1"/>
          <dgm:dir/>
          <dgm:animOne val="branch"/>
          <dgm:animLvl val="lvl"/>
          <dgm:resizeHandles/>
        </dgm:presLayoutVars>
      </dgm:prSet>
      <dgm:spPr/>
    </dgm:pt>
    <dgm:pt modelId="{6266E36B-A1A6-4AC0-9259-C743008F27A8}" type="pres">
      <dgm:prSet presAssocID="{0D109247-DBEB-4236-B7D7-49CF04CF90D8}" presName="hierRoot1" presStyleCnt="0"/>
      <dgm:spPr/>
    </dgm:pt>
    <dgm:pt modelId="{A84A4CA0-D518-4C72-A91A-84F607E99831}" type="pres">
      <dgm:prSet presAssocID="{0D109247-DBEB-4236-B7D7-49CF04CF90D8}" presName="composite" presStyleCnt="0"/>
      <dgm:spPr/>
    </dgm:pt>
    <dgm:pt modelId="{293C9A6E-4EBA-432E-BE43-E2EBD4FB9771}" type="pres">
      <dgm:prSet presAssocID="{0D109247-DBEB-4236-B7D7-49CF04CF90D8}" presName="background" presStyleLbl="node0" presStyleIdx="0" presStyleCnt="5"/>
      <dgm:spPr/>
    </dgm:pt>
    <dgm:pt modelId="{F2C465C6-0C23-464C-8B02-4134A0C33C09}" type="pres">
      <dgm:prSet presAssocID="{0D109247-DBEB-4236-B7D7-49CF04CF90D8}" presName="text" presStyleLbl="fgAcc0" presStyleIdx="0" presStyleCnt="5">
        <dgm:presLayoutVars>
          <dgm:chPref val="3"/>
        </dgm:presLayoutVars>
      </dgm:prSet>
      <dgm:spPr/>
    </dgm:pt>
    <dgm:pt modelId="{8C0A8001-AD3C-42D3-A272-E020CE2915FE}" type="pres">
      <dgm:prSet presAssocID="{0D109247-DBEB-4236-B7D7-49CF04CF90D8}" presName="hierChild2" presStyleCnt="0"/>
      <dgm:spPr/>
    </dgm:pt>
    <dgm:pt modelId="{3FF2F1F8-7FE7-4087-8A6E-AAE3E2303283}" type="pres">
      <dgm:prSet presAssocID="{4C1C22CE-7080-4291-852C-1C4E224ED81A}" presName="hierRoot1" presStyleCnt="0"/>
      <dgm:spPr/>
    </dgm:pt>
    <dgm:pt modelId="{E0857D36-18E2-43C1-B093-BC248CD3BE81}" type="pres">
      <dgm:prSet presAssocID="{4C1C22CE-7080-4291-852C-1C4E224ED81A}" presName="composite" presStyleCnt="0"/>
      <dgm:spPr/>
    </dgm:pt>
    <dgm:pt modelId="{A94EB2CB-D6E9-4AC4-B21B-E53DF22FF7FD}" type="pres">
      <dgm:prSet presAssocID="{4C1C22CE-7080-4291-852C-1C4E224ED81A}" presName="background" presStyleLbl="node0" presStyleIdx="1" presStyleCnt="5"/>
      <dgm:spPr/>
    </dgm:pt>
    <dgm:pt modelId="{358AC02C-C606-433F-9AD5-6B1C07488651}" type="pres">
      <dgm:prSet presAssocID="{4C1C22CE-7080-4291-852C-1C4E224ED81A}" presName="text" presStyleLbl="fgAcc0" presStyleIdx="1" presStyleCnt="5">
        <dgm:presLayoutVars>
          <dgm:chPref val="3"/>
        </dgm:presLayoutVars>
      </dgm:prSet>
      <dgm:spPr/>
    </dgm:pt>
    <dgm:pt modelId="{81B8F47C-CCEF-43D8-90A8-07D5D3B7DA7B}" type="pres">
      <dgm:prSet presAssocID="{4C1C22CE-7080-4291-852C-1C4E224ED81A}" presName="hierChild2" presStyleCnt="0"/>
      <dgm:spPr/>
    </dgm:pt>
    <dgm:pt modelId="{FD87E6E1-AFE5-4621-B05E-0C0D0BB4AC91}" type="pres">
      <dgm:prSet presAssocID="{2760CB5C-65C4-4E44-8381-2D8F4E953358}" presName="hierRoot1" presStyleCnt="0"/>
      <dgm:spPr/>
    </dgm:pt>
    <dgm:pt modelId="{4950FA61-3870-430C-AFA0-D76536D06144}" type="pres">
      <dgm:prSet presAssocID="{2760CB5C-65C4-4E44-8381-2D8F4E953358}" presName="composite" presStyleCnt="0"/>
      <dgm:spPr/>
    </dgm:pt>
    <dgm:pt modelId="{3AD10864-E491-4536-B427-8C626BFA54A6}" type="pres">
      <dgm:prSet presAssocID="{2760CB5C-65C4-4E44-8381-2D8F4E953358}" presName="background" presStyleLbl="node0" presStyleIdx="2" presStyleCnt="5"/>
      <dgm:spPr/>
    </dgm:pt>
    <dgm:pt modelId="{909ADF73-0C81-4C4F-9C44-8239F7889F72}" type="pres">
      <dgm:prSet presAssocID="{2760CB5C-65C4-4E44-8381-2D8F4E953358}" presName="text" presStyleLbl="fgAcc0" presStyleIdx="2" presStyleCnt="5">
        <dgm:presLayoutVars>
          <dgm:chPref val="3"/>
        </dgm:presLayoutVars>
      </dgm:prSet>
      <dgm:spPr/>
    </dgm:pt>
    <dgm:pt modelId="{E3F34F4D-84FD-41DF-8884-4CE0E2097F0C}" type="pres">
      <dgm:prSet presAssocID="{2760CB5C-65C4-4E44-8381-2D8F4E953358}" presName="hierChild2" presStyleCnt="0"/>
      <dgm:spPr/>
    </dgm:pt>
    <dgm:pt modelId="{7A1AF799-9197-4A6C-89D9-E7AE1E746B34}" type="pres">
      <dgm:prSet presAssocID="{51CD05A3-8336-4040-A082-6F1626961D8A}" presName="hierRoot1" presStyleCnt="0"/>
      <dgm:spPr/>
    </dgm:pt>
    <dgm:pt modelId="{EC8C1996-A0E6-4E60-83F2-9AC8ACC4E239}" type="pres">
      <dgm:prSet presAssocID="{51CD05A3-8336-4040-A082-6F1626961D8A}" presName="composite" presStyleCnt="0"/>
      <dgm:spPr/>
    </dgm:pt>
    <dgm:pt modelId="{F5CAE4A8-78E9-4E35-93ED-3F741B6F3D57}" type="pres">
      <dgm:prSet presAssocID="{51CD05A3-8336-4040-A082-6F1626961D8A}" presName="background" presStyleLbl="node0" presStyleIdx="3" presStyleCnt="5"/>
      <dgm:spPr/>
    </dgm:pt>
    <dgm:pt modelId="{5FFBE390-0274-407B-9A86-852C5E8A04D6}" type="pres">
      <dgm:prSet presAssocID="{51CD05A3-8336-4040-A082-6F1626961D8A}" presName="text" presStyleLbl="fgAcc0" presStyleIdx="3" presStyleCnt="5">
        <dgm:presLayoutVars>
          <dgm:chPref val="3"/>
        </dgm:presLayoutVars>
      </dgm:prSet>
      <dgm:spPr/>
    </dgm:pt>
    <dgm:pt modelId="{6BF5CEB2-CB73-472B-8D8F-6C7CBC091A42}" type="pres">
      <dgm:prSet presAssocID="{51CD05A3-8336-4040-A082-6F1626961D8A}" presName="hierChild2" presStyleCnt="0"/>
      <dgm:spPr/>
    </dgm:pt>
    <dgm:pt modelId="{ED842F42-9CA2-48EF-8C84-5BD45AC20211}" type="pres">
      <dgm:prSet presAssocID="{9280D308-51E2-4FAF-B75F-534E2772D3D1}" presName="hierRoot1" presStyleCnt="0"/>
      <dgm:spPr/>
    </dgm:pt>
    <dgm:pt modelId="{955A2D05-E968-4E23-829B-C0906629DBB1}" type="pres">
      <dgm:prSet presAssocID="{9280D308-51E2-4FAF-B75F-534E2772D3D1}" presName="composite" presStyleCnt="0"/>
      <dgm:spPr/>
    </dgm:pt>
    <dgm:pt modelId="{EE713BA0-FCF9-4A84-B5DB-2F02C2CCA58A}" type="pres">
      <dgm:prSet presAssocID="{9280D308-51E2-4FAF-B75F-534E2772D3D1}" presName="background" presStyleLbl="node0" presStyleIdx="4" presStyleCnt="5"/>
      <dgm:spPr/>
    </dgm:pt>
    <dgm:pt modelId="{8363D1F4-11B2-4DD1-A347-70A6930BF2D5}" type="pres">
      <dgm:prSet presAssocID="{9280D308-51E2-4FAF-B75F-534E2772D3D1}" presName="text" presStyleLbl="fgAcc0" presStyleIdx="4" presStyleCnt="5">
        <dgm:presLayoutVars>
          <dgm:chPref val="3"/>
        </dgm:presLayoutVars>
      </dgm:prSet>
      <dgm:spPr/>
    </dgm:pt>
    <dgm:pt modelId="{D55ED927-E7EA-44C0-8408-AFBDE99E145D}" type="pres">
      <dgm:prSet presAssocID="{9280D308-51E2-4FAF-B75F-534E2772D3D1}" presName="hierChild2" presStyleCnt="0"/>
      <dgm:spPr/>
    </dgm:pt>
  </dgm:ptLst>
  <dgm:cxnLst>
    <dgm:cxn modelId="{E8F85400-4816-4B3F-A898-7A2388161B05}" type="presOf" srcId="{4C1C22CE-7080-4291-852C-1C4E224ED81A}" destId="{358AC02C-C606-433F-9AD5-6B1C07488651}" srcOrd="0" destOrd="0" presId="urn:microsoft.com/office/officeart/2005/8/layout/hierarchy1"/>
    <dgm:cxn modelId="{11925F06-3671-41B9-99E9-8D3BD2A46DAA}" type="presOf" srcId="{0D109247-DBEB-4236-B7D7-49CF04CF90D8}" destId="{F2C465C6-0C23-464C-8B02-4134A0C33C09}" srcOrd="0" destOrd="0" presId="urn:microsoft.com/office/officeart/2005/8/layout/hierarchy1"/>
    <dgm:cxn modelId="{0AD0BC2D-96EB-44CC-AA2C-5FF61FFAFF84}" type="presOf" srcId="{9D79BF20-861A-43BB-ABCE-245A6CC151C6}" destId="{526FF1D2-5CB6-4B02-8E69-B7933AC863FB}" srcOrd="0" destOrd="0" presId="urn:microsoft.com/office/officeart/2005/8/layout/hierarchy1"/>
    <dgm:cxn modelId="{93D87739-00CC-4023-89C6-C0448143D332}" type="presOf" srcId="{9280D308-51E2-4FAF-B75F-534E2772D3D1}" destId="{8363D1F4-11B2-4DD1-A347-70A6930BF2D5}" srcOrd="0" destOrd="0" presId="urn:microsoft.com/office/officeart/2005/8/layout/hierarchy1"/>
    <dgm:cxn modelId="{62F4E173-C3E0-4C86-84AD-B708069D49E0}" srcId="{9D79BF20-861A-43BB-ABCE-245A6CC151C6}" destId="{0D109247-DBEB-4236-B7D7-49CF04CF90D8}" srcOrd="0" destOrd="0" parTransId="{04B03491-8691-4AA0-AF23-3AB7729277EE}" sibTransId="{A9459866-1EAE-4B7A-8604-58E0939DE87C}"/>
    <dgm:cxn modelId="{8E3AC981-5180-470A-8654-5FD3D1DD47B4}" type="presOf" srcId="{2760CB5C-65C4-4E44-8381-2D8F4E953358}" destId="{909ADF73-0C81-4C4F-9C44-8239F7889F72}" srcOrd="0" destOrd="0" presId="urn:microsoft.com/office/officeart/2005/8/layout/hierarchy1"/>
    <dgm:cxn modelId="{3FE96382-5168-43CC-A605-62410FF9986E}" srcId="{9D79BF20-861A-43BB-ABCE-245A6CC151C6}" destId="{51CD05A3-8336-4040-A082-6F1626961D8A}" srcOrd="3" destOrd="0" parTransId="{B86DE37E-BEFA-4CB4-8519-41C26DFA2617}" sibTransId="{3E39FA6F-B5A5-4BDB-A73B-6BBB88A5EBE7}"/>
    <dgm:cxn modelId="{E01ABF85-132E-4D5C-876F-733F477C1235}" srcId="{9D79BF20-861A-43BB-ABCE-245A6CC151C6}" destId="{9280D308-51E2-4FAF-B75F-534E2772D3D1}" srcOrd="4" destOrd="0" parTransId="{DFB1DCA5-BACC-4F00-BFFE-E13D53B7FA72}" sibTransId="{F86BEE79-32D8-4D86-A0A8-0B6DECF6DF29}"/>
    <dgm:cxn modelId="{44B49C8D-9A64-476E-8F88-AFF4A366F70A}" type="presOf" srcId="{51CD05A3-8336-4040-A082-6F1626961D8A}" destId="{5FFBE390-0274-407B-9A86-852C5E8A04D6}" srcOrd="0" destOrd="0" presId="urn:microsoft.com/office/officeart/2005/8/layout/hierarchy1"/>
    <dgm:cxn modelId="{31029B9D-6421-4263-8FEB-B8F199CBE1F3}" srcId="{9D79BF20-861A-43BB-ABCE-245A6CC151C6}" destId="{2760CB5C-65C4-4E44-8381-2D8F4E953358}" srcOrd="2" destOrd="0" parTransId="{AF7F5B7A-1AE1-4C55-A216-356BC6B92912}" sibTransId="{7049F4B4-3764-4A3F-9B87-7C9E1A938C3F}"/>
    <dgm:cxn modelId="{E6972AFB-04DB-45AA-8C0C-EC7E36AACBFA}" srcId="{9D79BF20-861A-43BB-ABCE-245A6CC151C6}" destId="{4C1C22CE-7080-4291-852C-1C4E224ED81A}" srcOrd="1" destOrd="0" parTransId="{30803D68-7F34-47C3-BD16-8873FCCE8AE0}" sibTransId="{5673ACCA-9C7D-4D0D-8A3C-1BF3B506B128}"/>
    <dgm:cxn modelId="{4BB5185F-AE5B-4230-BB50-D531D8A43044}" type="presParOf" srcId="{526FF1D2-5CB6-4B02-8E69-B7933AC863FB}" destId="{6266E36B-A1A6-4AC0-9259-C743008F27A8}" srcOrd="0" destOrd="0" presId="urn:microsoft.com/office/officeart/2005/8/layout/hierarchy1"/>
    <dgm:cxn modelId="{F00C4163-7869-435B-8D36-C34FC6B86C59}" type="presParOf" srcId="{6266E36B-A1A6-4AC0-9259-C743008F27A8}" destId="{A84A4CA0-D518-4C72-A91A-84F607E99831}" srcOrd="0" destOrd="0" presId="urn:microsoft.com/office/officeart/2005/8/layout/hierarchy1"/>
    <dgm:cxn modelId="{D61C1F06-2A2E-432F-A451-065A55E84415}" type="presParOf" srcId="{A84A4CA0-D518-4C72-A91A-84F607E99831}" destId="{293C9A6E-4EBA-432E-BE43-E2EBD4FB9771}" srcOrd="0" destOrd="0" presId="urn:microsoft.com/office/officeart/2005/8/layout/hierarchy1"/>
    <dgm:cxn modelId="{831487BF-7C54-40BB-AD9B-A5024DCE8AD8}" type="presParOf" srcId="{A84A4CA0-D518-4C72-A91A-84F607E99831}" destId="{F2C465C6-0C23-464C-8B02-4134A0C33C09}" srcOrd="1" destOrd="0" presId="urn:microsoft.com/office/officeart/2005/8/layout/hierarchy1"/>
    <dgm:cxn modelId="{326125CF-083E-4638-9EE4-62D61240E201}" type="presParOf" srcId="{6266E36B-A1A6-4AC0-9259-C743008F27A8}" destId="{8C0A8001-AD3C-42D3-A272-E020CE2915FE}" srcOrd="1" destOrd="0" presId="urn:microsoft.com/office/officeart/2005/8/layout/hierarchy1"/>
    <dgm:cxn modelId="{F95A97F7-DA7A-414A-8DE9-6387153094F0}" type="presParOf" srcId="{526FF1D2-5CB6-4B02-8E69-B7933AC863FB}" destId="{3FF2F1F8-7FE7-4087-8A6E-AAE3E2303283}" srcOrd="1" destOrd="0" presId="urn:microsoft.com/office/officeart/2005/8/layout/hierarchy1"/>
    <dgm:cxn modelId="{487CFCBB-36C8-42C0-8B20-585C03910AE4}" type="presParOf" srcId="{3FF2F1F8-7FE7-4087-8A6E-AAE3E2303283}" destId="{E0857D36-18E2-43C1-B093-BC248CD3BE81}" srcOrd="0" destOrd="0" presId="urn:microsoft.com/office/officeart/2005/8/layout/hierarchy1"/>
    <dgm:cxn modelId="{EC2CA4C4-3C67-4837-A7CB-D923AB5F9313}" type="presParOf" srcId="{E0857D36-18E2-43C1-B093-BC248CD3BE81}" destId="{A94EB2CB-D6E9-4AC4-B21B-E53DF22FF7FD}" srcOrd="0" destOrd="0" presId="urn:microsoft.com/office/officeart/2005/8/layout/hierarchy1"/>
    <dgm:cxn modelId="{3A08E684-7174-4CAE-AF42-2216128E5013}" type="presParOf" srcId="{E0857D36-18E2-43C1-B093-BC248CD3BE81}" destId="{358AC02C-C606-433F-9AD5-6B1C07488651}" srcOrd="1" destOrd="0" presId="urn:microsoft.com/office/officeart/2005/8/layout/hierarchy1"/>
    <dgm:cxn modelId="{2EC543AA-22F0-454C-8C2F-F9567CB51003}" type="presParOf" srcId="{3FF2F1F8-7FE7-4087-8A6E-AAE3E2303283}" destId="{81B8F47C-CCEF-43D8-90A8-07D5D3B7DA7B}" srcOrd="1" destOrd="0" presId="urn:microsoft.com/office/officeart/2005/8/layout/hierarchy1"/>
    <dgm:cxn modelId="{DB5D06D1-845E-4172-86CC-8B02C0D27D7B}" type="presParOf" srcId="{526FF1D2-5CB6-4B02-8E69-B7933AC863FB}" destId="{FD87E6E1-AFE5-4621-B05E-0C0D0BB4AC91}" srcOrd="2" destOrd="0" presId="urn:microsoft.com/office/officeart/2005/8/layout/hierarchy1"/>
    <dgm:cxn modelId="{A0445F47-62D4-4F48-B2D1-94B2E697FF39}" type="presParOf" srcId="{FD87E6E1-AFE5-4621-B05E-0C0D0BB4AC91}" destId="{4950FA61-3870-430C-AFA0-D76536D06144}" srcOrd="0" destOrd="0" presId="urn:microsoft.com/office/officeart/2005/8/layout/hierarchy1"/>
    <dgm:cxn modelId="{48F70BD9-CB0F-49CA-97DC-855111517A5F}" type="presParOf" srcId="{4950FA61-3870-430C-AFA0-D76536D06144}" destId="{3AD10864-E491-4536-B427-8C626BFA54A6}" srcOrd="0" destOrd="0" presId="urn:microsoft.com/office/officeart/2005/8/layout/hierarchy1"/>
    <dgm:cxn modelId="{45DC9021-CDC6-4357-A831-A1B3C6205736}" type="presParOf" srcId="{4950FA61-3870-430C-AFA0-D76536D06144}" destId="{909ADF73-0C81-4C4F-9C44-8239F7889F72}" srcOrd="1" destOrd="0" presId="urn:microsoft.com/office/officeart/2005/8/layout/hierarchy1"/>
    <dgm:cxn modelId="{F4BE9009-C772-4E5B-9B08-10FAC13797D2}" type="presParOf" srcId="{FD87E6E1-AFE5-4621-B05E-0C0D0BB4AC91}" destId="{E3F34F4D-84FD-41DF-8884-4CE0E2097F0C}" srcOrd="1" destOrd="0" presId="urn:microsoft.com/office/officeart/2005/8/layout/hierarchy1"/>
    <dgm:cxn modelId="{F5625DF0-6F24-455B-BC2A-6359BFE7F95E}" type="presParOf" srcId="{526FF1D2-5CB6-4B02-8E69-B7933AC863FB}" destId="{7A1AF799-9197-4A6C-89D9-E7AE1E746B34}" srcOrd="3" destOrd="0" presId="urn:microsoft.com/office/officeart/2005/8/layout/hierarchy1"/>
    <dgm:cxn modelId="{20462393-82BC-405E-8FDD-9D2A2E22CC7C}" type="presParOf" srcId="{7A1AF799-9197-4A6C-89D9-E7AE1E746B34}" destId="{EC8C1996-A0E6-4E60-83F2-9AC8ACC4E239}" srcOrd="0" destOrd="0" presId="urn:microsoft.com/office/officeart/2005/8/layout/hierarchy1"/>
    <dgm:cxn modelId="{AF3A858B-9006-4C0F-A46B-CC31BD24BF6B}" type="presParOf" srcId="{EC8C1996-A0E6-4E60-83F2-9AC8ACC4E239}" destId="{F5CAE4A8-78E9-4E35-93ED-3F741B6F3D57}" srcOrd="0" destOrd="0" presId="urn:microsoft.com/office/officeart/2005/8/layout/hierarchy1"/>
    <dgm:cxn modelId="{299595B5-DF1D-4533-9EA7-CB3381D1A88B}" type="presParOf" srcId="{EC8C1996-A0E6-4E60-83F2-9AC8ACC4E239}" destId="{5FFBE390-0274-407B-9A86-852C5E8A04D6}" srcOrd="1" destOrd="0" presId="urn:microsoft.com/office/officeart/2005/8/layout/hierarchy1"/>
    <dgm:cxn modelId="{A2525975-1418-4C64-857D-CC9B14468A44}" type="presParOf" srcId="{7A1AF799-9197-4A6C-89D9-E7AE1E746B34}" destId="{6BF5CEB2-CB73-472B-8D8F-6C7CBC091A42}" srcOrd="1" destOrd="0" presId="urn:microsoft.com/office/officeart/2005/8/layout/hierarchy1"/>
    <dgm:cxn modelId="{98ABE485-7130-4044-8CCC-7ABAB3D60C94}" type="presParOf" srcId="{526FF1D2-5CB6-4B02-8E69-B7933AC863FB}" destId="{ED842F42-9CA2-48EF-8C84-5BD45AC20211}" srcOrd="4" destOrd="0" presId="urn:microsoft.com/office/officeart/2005/8/layout/hierarchy1"/>
    <dgm:cxn modelId="{2FBDE59E-476A-440D-A947-24912EF55B0B}" type="presParOf" srcId="{ED842F42-9CA2-48EF-8C84-5BD45AC20211}" destId="{955A2D05-E968-4E23-829B-C0906629DBB1}" srcOrd="0" destOrd="0" presId="urn:microsoft.com/office/officeart/2005/8/layout/hierarchy1"/>
    <dgm:cxn modelId="{B04968EF-D0DB-4C87-AA2F-6989C5A4386E}" type="presParOf" srcId="{955A2D05-E968-4E23-829B-C0906629DBB1}" destId="{EE713BA0-FCF9-4A84-B5DB-2F02C2CCA58A}" srcOrd="0" destOrd="0" presId="urn:microsoft.com/office/officeart/2005/8/layout/hierarchy1"/>
    <dgm:cxn modelId="{D411F8D3-7368-4746-A442-0FE07C585CEF}" type="presParOf" srcId="{955A2D05-E968-4E23-829B-C0906629DBB1}" destId="{8363D1F4-11B2-4DD1-A347-70A6930BF2D5}" srcOrd="1" destOrd="0" presId="urn:microsoft.com/office/officeart/2005/8/layout/hierarchy1"/>
    <dgm:cxn modelId="{54205BFC-F5A2-4E05-AC65-143FBD722498}" type="presParOf" srcId="{ED842F42-9CA2-48EF-8C84-5BD45AC20211}" destId="{D55ED927-E7EA-44C0-8408-AFBDE99E145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19E3D7-318F-4FDC-AC4F-DC86D718409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4BD89ED-EA6C-4DA7-A5F4-31068D06E827}">
      <dgm:prSet/>
      <dgm:spPr/>
      <dgm:t>
        <a:bodyPr/>
        <a:lstStyle/>
        <a:p>
          <a:r>
            <a:rPr lang="en-GB">
              <a:latin typeface="Trebuchet MS" panose="020B0603020202020204" pitchFamily="34" charset="0"/>
            </a:rPr>
            <a:t>Pupils who ace the work</a:t>
          </a:r>
          <a:endParaRPr lang="en-US">
            <a:latin typeface="Trebuchet MS" panose="020B0603020202020204" pitchFamily="34" charset="0"/>
          </a:endParaRPr>
        </a:p>
      </dgm:t>
    </dgm:pt>
    <dgm:pt modelId="{4167E8E9-0BAF-47BE-AD20-ED366B2A5EF2}" type="parTrans" cxnId="{C05CCF2C-134A-4FBD-BC25-4275259E08EB}">
      <dgm:prSet/>
      <dgm:spPr/>
      <dgm:t>
        <a:bodyPr/>
        <a:lstStyle/>
        <a:p>
          <a:endParaRPr lang="en-US">
            <a:latin typeface="Trebuchet MS" panose="020B0603020202020204" pitchFamily="34" charset="0"/>
          </a:endParaRPr>
        </a:p>
      </dgm:t>
    </dgm:pt>
    <dgm:pt modelId="{89961D06-A6F3-41C7-9DB5-53AB44E77ED1}" type="sibTrans" cxnId="{C05CCF2C-134A-4FBD-BC25-4275259E08EB}">
      <dgm:prSet/>
      <dgm:spPr/>
      <dgm:t>
        <a:bodyPr/>
        <a:lstStyle/>
        <a:p>
          <a:endParaRPr lang="en-US">
            <a:latin typeface="Trebuchet MS" panose="020B0603020202020204" pitchFamily="34" charset="0"/>
          </a:endParaRPr>
        </a:p>
      </dgm:t>
    </dgm:pt>
    <dgm:pt modelId="{FC24102B-F829-41E8-8E9E-9D9B70EE1B92}">
      <dgm:prSet/>
      <dgm:spPr/>
      <dgm:t>
        <a:bodyPr/>
        <a:lstStyle/>
        <a:p>
          <a:r>
            <a:rPr lang="en-GB">
              <a:latin typeface="Trebuchet MS" panose="020B0603020202020204" pitchFamily="34" charset="0"/>
            </a:rPr>
            <a:t>The owner of the local newsagent</a:t>
          </a:r>
          <a:endParaRPr lang="en-US">
            <a:latin typeface="Trebuchet MS" panose="020B0603020202020204" pitchFamily="34" charset="0"/>
          </a:endParaRPr>
        </a:p>
      </dgm:t>
    </dgm:pt>
    <dgm:pt modelId="{E8B8B109-6C64-4179-8243-6A43EE93A78B}" type="parTrans" cxnId="{E7A1A3D0-EC9F-4B30-920F-0FE6E725E011}">
      <dgm:prSet/>
      <dgm:spPr/>
      <dgm:t>
        <a:bodyPr/>
        <a:lstStyle/>
        <a:p>
          <a:endParaRPr lang="en-US">
            <a:latin typeface="Trebuchet MS" panose="020B0603020202020204" pitchFamily="34" charset="0"/>
          </a:endParaRPr>
        </a:p>
      </dgm:t>
    </dgm:pt>
    <dgm:pt modelId="{B2C39C5F-CD53-4AED-91E7-280950B30146}" type="sibTrans" cxnId="{E7A1A3D0-EC9F-4B30-920F-0FE6E725E011}">
      <dgm:prSet/>
      <dgm:spPr/>
      <dgm:t>
        <a:bodyPr/>
        <a:lstStyle/>
        <a:p>
          <a:endParaRPr lang="en-US">
            <a:latin typeface="Trebuchet MS" panose="020B0603020202020204" pitchFamily="34" charset="0"/>
          </a:endParaRPr>
        </a:p>
      </dgm:t>
    </dgm:pt>
    <dgm:pt modelId="{5AA8A9AC-2C1F-4B1C-80AE-00153E681A4B}">
      <dgm:prSet/>
      <dgm:spPr/>
      <dgm:t>
        <a:bodyPr/>
        <a:lstStyle/>
        <a:p>
          <a:r>
            <a:rPr lang="en-GB">
              <a:latin typeface="Trebuchet MS" panose="020B0603020202020204" pitchFamily="34" charset="0"/>
            </a:rPr>
            <a:t>Teachers</a:t>
          </a:r>
          <a:endParaRPr lang="en-US">
            <a:latin typeface="Trebuchet MS" panose="020B0603020202020204" pitchFamily="34" charset="0"/>
          </a:endParaRPr>
        </a:p>
      </dgm:t>
    </dgm:pt>
    <dgm:pt modelId="{ABDE2F2D-D9CC-4F30-97CE-E316A76DEC7E}" type="parTrans" cxnId="{759D1662-F178-49C7-804E-3DE42E9C40EC}">
      <dgm:prSet/>
      <dgm:spPr/>
      <dgm:t>
        <a:bodyPr/>
        <a:lstStyle/>
        <a:p>
          <a:endParaRPr lang="en-US">
            <a:latin typeface="Trebuchet MS" panose="020B0603020202020204" pitchFamily="34" charset="0"/>
          </a:endParaRPr>
        </a:p>
      </dgm:t>
    </dgm:pt>
    <dgm:pt modelId="{1AAE04C9-B006-42F5-91FC-0D6733053319}" type="sibTrans" cxnId="{759D1662-F178-49C7-804E-3DE42E9C40EC}">
      <dgm:prSet/>
      <dgm:spPr/>
      <dgm:t>
        <a:bodyPr/>
        <a:lstStyle/>
        <a:p>
          <a:endParaRPr lang="en-US">
            <a:latin typeface="Trebuchet MS" panose="020B0603020202020204" pitchFamily="34" charset="0"/>
          </a:endParaRPr>
        </a:p>
      </dgm:t>
    </dgm:pt>
    <dgm:pt modelId="{790F22C9-9991-4BB5-A6BE-790AC876E6B1}">
      <dgm:prSet/>
      <dgm:spPr/>
      <dgm:t>
        <a:bodyPr/>
        <a:lstStyle/>
        <a:p>
          <a:r>
            <a:rPr lang="en-GB">
              <a:latin typeface="Trebuchet MS" panose="020B0603020202020204" pitchFamily="34" charset="0"/>
            </a:rPr>
            <a:t>Older siblings &amp; family</a:t>
          </a:r>
          <a:endParaRPr lang="en-US">
            <a:latin typeface="Trebuchet MS" panose="020B0603020202020204" pitchFamily="34" charset="0"/>
          </a:endParaRPr>
        </a:p>
      </dgm:t>
    </dgm:pt>
    <dgm:pt modelId="{38405195-FE8F-4952-8813-C43631375459}" type="parTrans" cxnId="{BBE9B94D-0544-4594-A884-66B86F2FCF2C}">
      <dgm:prSet/>
      <dgm:spPr/>
      <dgm:t>
        <a:bodyPr/>
        <a:lstStyle/>
        <a:p>
          <a:endParaRPr lang="en-US">
            <a:latin typeface="Trebuchet MS" panose="020B0603020202020204" pitchFamily="34" charset="0"/>
          </a:endParaRPr>
        </a:p>
      </dgm:t>
    </dgm:pt>
    <dgm:pt modelId="{6626FE82-74F5-475F-9B7C-157C34B86859}" type="sibTrans" cxnId="{BBE9B94D-0544-4594-A884-66B86F2FCF2C}">
      <dgm:prSet/>
      <dgm:spPr/>
      <dgm:t>
        <a:bodyPr/>
        <a:lstStyle/>
        <a:p>
          <a:endParaRPr lang="en-US">
            <a:latin typeface="Trebuchet MS" panose="020B0603020202020204" pitchFamily="34" charset="0"/>
          </a:endParaRPr>
        </a:p>
      </dgm:t>
    </dgm:pt>
    <dgm:pt modelId="{B3D1DC87-09F0-4E58-86AF-282337246BE5}">
      <dgm:prSet/>
      <dgm:spPr/>
      <dgm:t>
        <a:bodyPr/>
        <a:lstStyle/>
        <a:p>
          <a:r>
            <a:rPr lang="en-GB">
              <a:latin typeface="Trebuchet MS" panose="020B0603020202020204" pitchFamily="34" charset="0"/>
            </a:rPr>
            <a:t>Pupils who find the work difficult</a:t>
          </a:r>
          <a:endParaRPr lang="en-US">
            <a:latin typeface="Trebuchet MS" panose="020B0603020202020204" pitchFamily="34" charset="0"/>
          </a:endParaRPr>
        </a:p>
      </dgm:t>
    </dgm:pt>
    <dgm:pt modelId="{AB28E4B0-C7DB-4A2D-8F03-12AF99E007B4}" type="parTrans" cxnId="{0267740D-BC8C-4C3B-A3F7-80D990C993FE}">
      <dgm:prSet/>
      <dgm:spPr/>
      <dgm:t>
        <a:bodyPr/>
        <a:lstStyle/>
        <a:p>
          <a:endParaRPr lang="en-US">
            <a:latin typeface="Trebuchet MS" panose="020B0603020202020204" pitchFamily="34" charset="0"/>
          </a:endParaRPr>
        </a:p>
      </dgm:t>
    </dgm:pt>
    <dgm:pt modelId="{223E7FDA-E05A-4086-8507-ED007E29E96E}" type="sibTrans" cxnId="{0267740D-BC8C-4C3B-A3F7-80D990C993FE}">
      <dgm:prSet/>
      <dgm:spPr/>
      <dgm:t>
        <a:bodyPr/>
        <a:lstStyle/>
        <a:p>
          <a:endParaRPr lang="en-US">
            <a:latin typeface="Trebuchet MS" panose="020B0603020202020204" pitchFamily="34" charset="0"/>
          </a:endParaRPr>
        </a:p>
      </dgm:t>
    </dgm:pt>
    <dgm:pt modelId="{93D50A55-32CA-4E94-B821-80A33EB89432}" type="pres">
      <dgm:prSet presAssocID="{2E19E3D7-318F-4FDC-AC4F-DC86D7184092}" presName="hierChild1" presStyleCnt="0">
        <dgm:presLayoutVars>
          <dgm:chPref val="1"/>
          <dgm:dir/>
          <dgm:animOne val="branch"/>
          <dgm:animLvl val="lvl"/>
          <dgm:resizeHandles/>
        </dgm:presLayoutVars>
      </dgm:prSet>
      <dgm:spPr/>
    </dgm:pt>
    <dgm:pt modelId="{1A4916DE-FCB7-4642-9A3B-3A405B467892}" type="pres">
      <dgm:prSet presAssocID="{14BD89ED-EA6C-4DA7-A5F4-31068D06E827}" presName="hierRoot1" presStyleCnt="0"/>
      <dgm:spPr/>
    </dgm:pt>
    <dgm:pt modelId="{9FDB0288-DC75-462B-BDAE-9DC0FB35F2B1}" type="pres">
      <dgm:prSet presAssocID="{14BD89ED-EA6C-4DA7-A5F4-31068D06E827}" presName="composite" presStyleCnt="0"/>
      <dgm:spPr/>
    </dgm:pt>
    <dgm:pt modelId="{BB9F7F37-36B1-4F00-8E7F-79EF1B6B8FEF}" type="pres">
      <dgm:prSet presAssocID="{14BD89ED-EA6C-4DA7-A5F4-31068D06E827}" presName="background" presStyleLbl="node0" presStyleIdx="0" presStyleCnt="5"/>
      <dgm:spPr/>
    </dgm:pt>
    <dgm:pt modelId="{D6B4BDD4-9C23-4DF1-9BCF-6E36A417228D}" type="pres">
      <dgm:prSet presAssocID="{14BD89ED-EA6C-4DA7-A5F4-31068D06E827}" presName="text" presStyleLbl="fgAcc0" presStyleIdx="0" presStyleCnt="5">
        <dgm:presLayoutVars>
          <dgm:chPref val="3"/>
        </dgm:presLayoutVars>
      </dgm:prSet>
      <dgm:spPr/>
    </dgm:pt>
    <dgm:pt modelId="{93A729CB-4612-4B9B-8F87-3AD7235AE5A3}" type="pres">
      <dgm:prSet presAssocID="{14BD89ED-EA6C-4DA7-A5F4-31068D06E827}" presName="hierChild2" presStyleCnt="0"/>
      <dgm:spPr/>
    </dgm:pt>
    <dgm:pt modelId="{19F13A88-4562-4AD7-B6A2-4D40831E36EF}" type="pres">
      <dgm:prSet presAssocID="{FC24102B-F829-41E8-8E9E-9D9B70EE1B92}" presName="hierRoot1" presStyleCnt="0"/>
      <dgm:spPr/>
    </dgm:pt>
    <dgm:pt modelId="{F528C5C8-6ABC-4106-8867-D24CB9CB8CBE}" type="pres">
      <dgm:prSet presAssocID="{FC24102B-F829-41E8-8E9E-9D9B70EE1B92}" presName="composite" presStyleCnt="0"/>
      <dgm:spPr/>
    </dgm:pt>
    <dgm:pt modelId="{DF6ACC99-B44F-45C2-923F-46715B4C9CFD}" type="pres">
      <dgm:prSet presAssocID="{FC24102B-F829-41E8-8E9E-9D9B70EE1B92}" presName="background" presStyleLbl="node0" presStyleIdx="1" presStyleCnt="5"/>
      <dgm:spPr/>
    </dgm:pt>
    <dgm:pt modelId="{60C50773-FA2F-4E33-A9C1-C665768208F4}" type="pres">
      <dgm:prSet presAssocID="{FC24102B-F829-41E8-8E9E-9D9B70EE1B92}" presName="text" presStyleLbl="fgAcc0" presStyleIdx="1" presStyleCnt="5">
        <dgm:presLayoutVars>
          <dgm:chPref val="3"/>
        </dgm:presLayoutVars>
      </dgm:prSet>
      <dgm:spPr/>
    </dgm:pt>
    <dgm:pt modelId="{5EEEF052-3A1D-41C3-83F4-E881FC3A981D}" type="pres">
      <dgm:prSet presAssocID="{FC24102B-F829-41E8-8E9E-9D9B70EE1B92}" presName="hierChild2" presStyleCnt="0"/>
      <dgm:spPr/>
    </dgm:pt>
    <dgm:pt modelId="{EAFCF347-707E-48BB-99BA-6AC4EC40C35B}" type="pres">
      <dgm:prSet presAssocID="{5AA8A9AC-2C1F-4B1C-80AE-00153E681A4B}" presName="hierRoot1" presStyleCnt="0"/>
      <dgm:spPr/>
    </dgm:pt>
    <dgm:pt modelId="{427DCC06-7B9B-42B6-9A7B-E4013173D27A}" type="pres">
      <dgm:prSet presAssocID="{5AA8A9AC-2C1F-4B1C-80AE-00153E681A4B}" presName="composite" presStyleCnt="0"/>
      <dgm:spPr/>
    </dgm:pt>
    <dgm:pt modelId="{D2060130-2AA0-422F-B59F-1F4258940B7E}" type="pres">
      <dgm:prSet presAssocID="{5AA8A9AC-2C1F-4B1C-80AE-00153E681A4B}" presName="background" presStyleLbl="node0" presStyleIdx="2" presStyleCnt="5"/>
      <dgm:spPr/>
    </dgm:pt>
    <dgm:pt modelId="{281DDF6B-0868-42D0-8165-0415CDFC2FFC}" type="pres">
      <dgm:prSet presAssocID="{5AA8A9AC-2C1F-4B1C-80AE-00153E681A4B}" presName="text" presStyleLbl="fgAcc0" presStyleIdx="2" presStyleCnt="5">
        <dgm:presLayoutVars>
          <dgm:chPref val="3"/>
        </dgm:presLayoutVars>
      </dgm:prSet>
      <dgm:spPr/>
    </dgm:pt>
    <dgm:pt modelId="{BA1F6036-D6A3-48C7-8199-430EB1E8B29F}" type="pres">
      <dgm:prSet presAssocID="{5AA8A9AC-2C1F-4B1C-80AE-00153E681A4B}" presName="hierChild2" presStyleCnt="0"/>
      <dgm:spPr/>
    </dgm:pt>
    <dgm:pt modelId="{534DDC38-1C96-456B-B3BF-9C1967CD0C84}" type="pres">
      <dgm:prSet presAssocID="{790F22C9-9991-4BB5-A6BE-790AC876E6B1}" presName="hierRoot1" presStyleCnt="0"/>
      <dgm:spPr/>
    </dgm:pt>
    <dgm:pt modelId="{D0A25EE6-2D9E-4EDC-AD1E-50233DCBFEB7}" type="pres">
      <dgm:prSet presAssocID="{790F22C9-9991-4BB5-A6BE-790AC876E6B1}" presName="composite" presStyleCnt="0"/>
      <dgm:spPr/>
    </dgm:pt>
    <dgm:pt modelId="{ED0068F0-9F79-41BC-84F5-D691BD1AF85F}" type="pres">
      <dgm:prSet presAssocID="{790F22C9-9991-4BB5-A6BE-790AC876E6B1}" presName="background" presStyleLbl="node0" presStyleIdx="3" presStyleCnt="5"/>
      <dgm:spPr/>
    </dgm:pt>
    <dgm:pt modelId="{AD71B39F-C3E8-461F-B9B7-78B527DFDB48}" type="pres">
      <dgm:prSet presAssocID="{790F22C9-9991-4BB5-A6BE-790AC876E6B1}" presName="text" presStyleLbl="fgAcc0" presStyleIdx="3" presStyleCnt="5">
        <dgm:presLayoutVars>
          <dgm:chPref val="3"/>
        </dgm:presLayoutVars>
      </dgm:prSet>
      <dgm:spPr/>
    </dgm:pt>
    <dgm:pt modelId="{1A184338-12EE-4854-B6EB-838AF2D51C1C}" type="pres">
      <dgm:prSet presAssocID="{790F22C9-9991-4BB5-A6BE-790AC876E6B1}" presName="hierChild2" presStyleCnt="0"/>
      <dgm:spPr/>
    </dgm:pt>
    <dgm:pt modelId="{201780D0-B649-489F-98F7-C85A961719F3}" type="pres">
      <dgm:prSet presAssocID="{B3D1DC87-09F0-4E58-86AF-282337246BE5}" presName="hierRoot1" presStyleCnt="0"/>
      <dgm:spPr/>
    </dgm:pt>
    <dgm:pt modelId="{3ACF37AF-05E0-4B66-9F40-07BC185D98A7}" type="pres">
      <dgm:prSet presAssocID="{B3D1DC87-09F0-4E58-86AF-282337246BE5}" presName="composite" presStyleCnt="0"/>
      <dgm:spPr/>
    </dgm:pt>
    <dgm:pt modelId="{48063C73-8861-498C-AA64-710237B0C220}" type="pres">
      <dgm:prSet presAssocID="{B3D1DC87-09F0-4E58-86AF-282337246BE5}" presName="background" presStyleLbl="node0" presStyleIdx="4" presStyleCnt="5"/>
      <dgm:spPr/>
    </dgm:pt>
    <dgm:pt modelId="{7622A737-324F-4EB8-9DD4-873103A62639}" type="pres">
      <dgm:prSet presAssocID="{B3D1DC87-09F0-4E58-86AF-282337246BE5}" presName="text" presStyleLbl="fgAcc0" presStyleIdx="4" presStyleCnt="5">
        <dgm:presLayoutVars>
          <dgm:chPref val="3"/>
        </dgm:presLayoutVars>
      </dgm:prSet>
      <dgm:spPr/>
    </dgm:pt>
    <dgm:pt modelId="{E89E1FE7-6259-47E6-B8FA-9CB52661D87A}" type="pres">
      <dgm:prSet presAssocID="{B3D1DC87-09F0-4E58-86AF-282337246BE5}" presName="hierChild2" presStyleCnt="0"/>
      <dgm:spPr/>
    </dgm:pt>
  </dgm:ptLst>
  <dgm:cxnLst>
    <dgm:cxn modelId="{0267740D-BC8C-4C3B-A3F7-80D990C993FE}" srcId="{2E19E3D7-318F-4FDC-AC4F-DC86D7184092}" destId="{B3D1DC87-09F0-4E58-86AF-282337246BE5}" srcOrd="4" destOrd="0" parTransId="{AB28E4B0-C7DB-4A2D-8F03-12AF99E007B4}" sibTransId="{223E7FDA-E05A-4086-8507-ED007E29E96E}"/>
    <dgm:cxn modelId="{A8BB6C0F-6833-49BF-9521-645EE8627A28}" type="presOf" srcId="{5AA8A9AC-2C1F-4B1C-80AE-00153E681A4B}" destId="{281DDF6B-0868-42D0-8165-0415CDFC2FFC}" srcOrd="0" destOrd="0" presId="urn:microsoft.com/office/officeart/2005/8/layout/hierarchy1"/>
    <dgm:cxn modelId="{DFA68021-32A0-4D2F-8FB3-6F089E40AB03}" type="presOf" srcId="{790F22C9-9991-4BB5-A6BE-790AC876E6B1}" destId="{AD71B39F-C3E8-461F-B9B7-78B527DFDB48}" srcOrd="0" destOrd="0" presId="urn:microsoft.com/office/officeart/2005/8/layout/hierarchy1"/>
    <dgm:cxn modelId="{C05CCF2C-134A-4FBD-BC25-4275259E08EB}" srcId="{2E19E3D7-318F-4FDC-AC4F-DC86D7184092}" destId="{14BD89ED-EA6C-4DA7-A5F4-31068D06E827}" srcOrd="0" destOrd="0" parTransId="{4167E8E9-0BAF-47BE-AD20-ED366B2A5EF2}" sibTransId="{89961D06-A6F3-41C7-9DB5-53AB44E77ED1}"/>
    <dgm:cxn modelId="{759D1662-F178-49C7-804E-3DE42E9C40EC}" srcId="{2E19E3D7-318F-4FDC-AC4F-DC86D7184092}" destId="{5AA8A9AC-2C1F-4B1C-80AE-00153E681A4B}" srcOrd="2" destOrd="0" parTransId="{ABDE2F2D-D9CC-4F30-97CE-E316A76DEC7E}" sibTransId="{1AAE04C9-B006-42F5-91FC-0D6733053319}"/>
    <dgm:cxn modelId="{BBE9B94D-0544-4594-A884-66B86F2FCF2C}" srcId="{2E19E3D7-318F-4FDC-AC4F-DC86D7184092}" destId="{790F22C9-9991-4BB5-A6BE-790AC876E6B1}" srcOrd="3" destOrd="0" parTransId="{38405195-FE8F-4952-8813-C43631375459}" sibTransId="{6626FE82-74F5-475F-9B7C-157C34B86859}"/>
    <dgm:cxn modelId="{B9029875-030B-44F2-B0BF-FA219B7AA048}" type="presOf" srcId="{FC24102B-F829-41E8-8E9E-9D9B70EE1B92}" destId="{60C50773-FA2F-4E33-A9C1-C665768208F4}" srcOrd="0" destOrd="0" presId="urn:microsoft.com/office/officeart/2005/8/layout/hierarchy1"/>
    <dgm:cxn modelId="{AF681F56-235F-487C-9438-7C8A74AE0592}" type="presOf" srcId="{2E19E3D7-318F-4FDC-AC4F-DC86D7184092}" destId="{93D50A55-32CA-4E94-B821-80A33EB89432}" srcOrd="0" destOrd="0" presId="urn:microsoft.com/office/officeart/2005/8/layout/hierarchy1"/>
    <dgm:cxn modelId="{527E5FA2-B0A7-47DC-A32D-70FFE5A214FC}" type="presOf" srcId="{B3D1DC87-09F0-4E58-86AF-282337246BE5}" destId="{7622A737-324F-4EB8-9DD4-873103A62639}" srcOrd="0" destOrd="0" presId="urn:microsoft.com/office/officeart/2005/8/layout/hierarchy1"/>
    <dgm:cxn modelId="{F3EBADB1-2C24-4915-8AAB-091997580B34}" type="presOf" srcId="{14BD89ED-EA6C-4DA7-A5F4-31068D06E827}" destId="{D6B4BDD4-9C23-4DF1-9BCF-6E36A417228D}" srcOrd="0" destOrd="0" presId="urn:microsoft.com/office/officeart/2005/8/layout/hierarchy1"/>
    <dgm:cxn modelId="{E7A1A3D0-EC9F-4B30-920F-0FE6E725E011}" srcId="{2E19E3D7-318F-4FDC-AC4F-DC86D7184092}" destId="{FC24102B-F829-41E8-8E9E-9D9B70EE1B92}" srcOrd="1" destOrd="0" parTransId="{E8B8B109-6C64-4179-8243-6A43EE93A78B}" sibTransId="{B2C39C5F-CD53-4AED-91E7-280950B30146}"/>
    <dgm:cxn modelId="{0854BE01-2889-4747-A3E4-7E6AD51BE276}" type="presParOf" srcId="{93D50A55-32CA-4E94-B821-80A33EB89432}" destId="{1A4916DE-FCB7-4642-9A3B-3A405B467892}" srcOrd="0" destOrd="0" presId="urn:microsoft.com/office/officeart/2005/8/layout/hierarchy1"/>
    <dgm:cxn modelId="{75398639-36FC-4F19-877F-DB830361A36F}" type="presParOf" srcId="{1A4916DE-FCB7-4642-9A3B-3A405B467892}" destId="{9FDB0288-DC75-462B-BDAE-9DC0FB35F2B1}" srcOrd="0" destOrd="0" presId="urn:microsoft.com/office/officeart/2005/8/layout/hierarchy1"/>
    <dgm:cxn modelId="{31AB305C-E780-4C76-91B1-BB1421B34179}" type="presParOf" srcId="{9FDB0288-DC75-462B-BDAE-9DC0FB35F2B1}" destId="{BB9F7F37-36B1-4F00-8E7F-79EF1B6B8FEF}" srcOrd="0" destOrd="0" presId="urn:microsoft.com/office/officeart/2005/8/layout/hierarchy1"/>
    <dgm:cxn modelId="{8141D533-AF6F-49A0-9FCA-E33B50AE4055}" type="presParOf" srcId="{9FDB0288-DC75-462B-BDAE-9DC0FB35F2B1}" destId="{D6B4BDD4-9C23-4DF1-9BCF-6E36A417228D}" srcOrd="1" destOrd="0" presId="urn:microsoft.com/office/officeart/2005/8/layout/hierarchy1"/>
    <dgm:cxn modelId="{2F15FF2B-2049-458E-8382-DD2F0209048C}" type="presParOf" srcId="{1A4916DE-FCB7-4642-9A3B-3A405B467892}" destId="{93A729CB-4612-4B9B-8F87-3AD7235AE5A3}" srcOrd="1" destOrd="0" presId="urn:microsoft.com/office/officeart/2005/8/layout/hierarchy1"/>
    <dgm:cxn modelId="{1C601B49-D23A-4543-90EB-747E529FEC52}" type="presParOf" srcId="{93D50A55-32CA-4E94-B821-80A33EB89432}" destId="{19F13A88-4562-4AD7-B6A2-4D40831E36EF}" srcOrd="1" destOrd="0" presId="urn:microsoft.com/office/officeart/2005/8/layout/hierarchy1"/>
    <dgm:cxn modelId="{DA3985BE-2B81-46E1-8DF0-FD6627032016}" type="presParOf" srcId="{19F13A88-4562-4AD7-B6A2-4D40831E36EF}" destId="{F528C5C8-6ABC-4106-8867-D24CB9CB8CBE}" srcOrd="0" destOrd="0" presId="urn:microsoft.com/office/officeart/2005/8/layout/hierarchy1"/>
    <dgm:cxn modelId="{0DDD1125-72BB-45B2-BF3A-BC99871DC937}" type="presParOf" srcId="{F528C5C8-6ABC-4106-8867-D24CB9CB8CBE}" destId="{DF6ACC99-B44F-45C2-923F-46715B4C9CFD}" srcOrd="0" destOrd="0" presId="urn:microsoft.com/office/officeart/2005/8/layout/hierarchy1"/>
    <dgm:cxn modelId="{3C26E957-6B96-4C43-BA07-F88DD6C8A86A}" type="presParOf" srcId="{F528C5C8-6ABC-4106-8867-D24CB9CB8CBE}" destId="{60C50773-FA2F-4E33-A9C1-C665768208F4}" srcOrd="1" destOrd="0" presId="urn:microsoft.com/office/officeart/2005/8/layout/hierarchy1"/>
    <dgm:cxn modelId="{EE0321EA-4919-4D8E-8CA2-6EC798F097B1}" type="presParOf" srcId="{19F13A88-4562-4AD7-B6A2-4D40831E36EF}" destId="{5EEEF052-3A1D-41C3-83F4-E881FC3A981D}" srcOrd="1" destOrd="0" presId="urn:microsoft.com/office/officeart/2005/8/layout/hierarchy1"/>
    <dgm:cxn modelId="{1889F583-A243-4F30-AC0D-E4C45BE8C81A}" type="presParOf" srcId="{93D50A55-32CA-4E94-B821-80A33EB89432}" destId="{EAFCF347-707E-48BB-99BA-6AC4EC40C35B}" srcOrd="2" destOrd="0" presId="urn:microsoft.com/office/officeart/2005/8/layout/hierarchy1"/>
    <dgm:cxn modelId="{CED153CB-5E94-4EE6-B6D5-8BC1C19A6B62}" type="presParOf" srcId="{EAFCF347-707E-48BB-99BA-6AC4EC40C35B}" destId="{427DCC06-7B9B-42B6-9A7B-E4013173D27A}" srcOrd="0" destOrd="0" presId="urn:microsoft.com/office/officeart/2005/8/layout/hierarchy1"/>
    <dgm:cxn modelId="{63E1C3ED-5D6F-43F4-A089-08C03CBF48DE}" type="presParOf" srcId="{427DCC06-7B9B-42B6-9A7B-E4013173D27A}" destId="{D2060130-2AA0-422F-B59F-1F4258940B7E}" srcOrd="0" destOrd="0" presId="urn:microsoft.com/office/officeart/2005/8/layout/hierarchy1"/>
    <dgm:cxn modelId="{89F99F08-3570-478A-B8F3-0AE3D1F25A23}" type="presParOf" srcId="{427DCC06-7B9B-42B6-9A7B-E4013173D27A}" destId="{281DDF6B-0868-42D0-8165-0415CDFC2FFC}" srcOrd="1" destOrd="0" presId="urn:microsoft.com/office/officeart/2005/8/layout/hierarchy1"/>
    <dgm:cxn modelId="{30300AB6-4AEF-4EB0-A01A-DBEFA246A335}" type="presParOf" srcId="{EAFCF347-707E-48BB-99BA-6AC4EC40C35B}" destId="{BA1F6036-D6A3-48C7-8199-430EB1E8B29F}" srcOrd="1" destOrd="0" presId="urn:microsoft.com/office/officeart/2005/8/layout/hierarchy1"/>
    <dgm:cxn modelId="{750B012C-DDD4-4901-9B18-BA3ADB5BFB92}" type="presParOf" srcId="{93D50A55-32CA-4E94-B821-80A33EB89432}" destId="{534DDC38-1C96-456B-B3BF-9C1967CD0C84}" srcOrd="3" destOrd="0" presId="urn:microsoft.com/office/officeart/2005/8/layout/hierarchy1"/>
    <dgm:cxn modelId="{300B9CAA-D9F6-43C1-92F0-E3A160F0F739}" type="presParOf" srcId="{534DDC38-1C96-456B-B3BF-9C1967CD0C84}" destId="{D0A25EE6-2D9E-4EDC-AD1E-50233DCBFEB7}" srcOrd="0" destOrd="0" presId="urn:microsoft.com/office/officeart/2005/8/layout/hierarchy1"/>
    <dgm:cxn modelId="{D22D92AD-A69D-4F68-AD24-DA74888B7EC7}" type="presParOf" srcId="{D0A25EE6-2D9E-4EDC-AD1E-50233DCBFEB7}" destId="{ED0068F0-9F79-41BC-84F5-D691BD1AF85F}" srcOrd="0" destOrd="0" presId="urn:microsoft.com/office/officeart/2005/8/layout/hierarchy1"/>
    <dgm:cxn modelId="{D5CAB95F-58BA-4C88-9EFC-30FC584E78B2}" type="presParOf" srcId="{D0A25EE6-2D9E-4EDC-AD1E-50233DCBFEB7}" destId="{AD71B39F-C3E8-461F-B9B7-78B527DFDB48}" srcOrd="1" destOrd="0" presId="urn:microsoft.com/office/officeart/2005/8/layout/hierarchy1"/>
    <dgm:cxn modelId="{908830D1-D620-43FF-B7AE-58D5DA50AF6A}" type="presParOf" srcId="{534DDC38-1C96-456B-B3BF-9C1967CD0C84}" destId="{1A184338-12EE-4854-B6EB-838AF2D51C1C}" srcOrd="1" destOrd="0" presId="urn:microsoft.com/office/officeart/2005/8/layout/hierarchy1"/>
    <dgm:cxn modelId="{F3973D67-D884-4C7E-98B2-38C85AE35883}" type="presParOf" srcId="{93D50A55-32CA-4E94-B821-80A33EB89432}" destId="{201780D0-B649-489F-98F7-C85A961719F3}" srcOrd="4" destOrd="0" presId="urn:microsoft.com/office/officeart/2005/8/layout/hierarchy1"/>
    <dgm:cxn modelId="{5CA01B71-10BD-41FE-A034-DBA162CE864E}" type="presParOf" srcId="{201780D0-B649-489F-98F7-C85A961719F3}" destId="{3ACF37AF-05E0-4B66-9F40-07BC185D98A7}" srcOrd="0" destOrd="0" presId="urn:microsoft.com/office/officeart/2005/8/layout/hierarchy1"/>
    <dgm:cxn modelId="{DFAECC4F-FE90-4A61-A9C0-70F1D58C52F0}" type="presParOf" srcId="{3ACF37AF-05E0-4B66-9F40-07BC185D98A7}" destId="{48063C73-8861-498C-AA64-710237B0C220}" srcOrd="0" destOrd="0" presId="urn:microsoft.com/office/officeart/2005/8/layout/hierarchy1"/>
    <dgm:cxn modelId="{A9F91574-9E2D-4489-9A25-1F795850367A}" type="presParOf" srcId="{3ACF37AF-05E0-4B66-9F40-07BC185D98A7}" destId="{7622A737-324F-4EB8-9DD4-873103A62639}" srcOrd="1" destOrd="0" presId="urn:microsoft.com/office/officeart/2005/8/layout/hierarchy1"/>
    <dgm:cxn modelId="{3225804F-8281-4AB3-9289-E87057209002}" type="presParOf" srcId="{201780D0-B649-489F-98F7-C85A961719F3}" destId="{E89E1FE7-6259-47E6-B8FA-9CB52661D87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F0801-8CD1-4FBF-ACD2-68BBE56D00C9}">
      <dsp:nvSpPr>
        <dsp:cNvPr id="0" name=""/>
        <dsp:cNvSpPr/>
      </dsp:nvSpPr>
      <dsp:spPr>
        <a:xfrm rot="5400000">
          <a:off x="5700874" y="-1502531"/>
          <a:ext cx="3028521" cy="679071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GB" sz="2200" b="0" i="0" kern="1200" dirty="0">
              <a:latin typeface="Trebuchet MS" panose="020B0603020202020204" pitchFamily="34" charset="0"/>
            </a:rPr>
            <a:t>Why is it important to justify our opinions?   </a:t>
          </a:r>
          <a:endParaRPr lang="en-US" sz="2200" kern="1200" dirty="0">
            <a:latin typeface="Trebuchet MS" panose="020B0603020202020204" pitchFamily="34" charset="0"/>
          </a:endParaRPr>
        </a:p>
        <a:p>
          <a:pPr marL="228600" lvl="1" indent="-228600" algn="l" defTabSz="977900">
            <a:lnSpc>
              <a:spcPct val="90000"/>
            </a:lnSpc>
            <a:spcBef>
              <a:spcPct val="0"/>
            </a:spcBef>
            <a:spcAft>
              <a:spcPct val="15000"/>
            </a:spcAft>
            <a:buChar char="•"/>
          </a:pPr>
          <a:endParaRPr lang="en-US" sz="2200" kern="1200" dirty="0">
            <a:latin typeface="Trebuchet MS" panose="020B0603020202020204" pitchFamily="34" charset="0"/>
          </a:endParaRPr>
        </a:p>
        <a:p>
          <a:pPr marL="228600" lvl="1" indent="-228600" algn="l" defTabSz="977900">
            <a:lnSpc>
              <a:spcPct val="90000"/>
            </a:lnSpc>
            <a:spcBef>
              <a:spcPct val="0"/>
            </a:spcBef>
            <a:spcAft>
              <a:spcPct val="15000"/>
            </a:spcAft>
            <a:buChar char="•"/>
          </a:pPr>
          <a:r>
            <a:rPr lang="en-GB" sz="2200" b="0" i="0" kern="1200" dirty="0">
              <a:latin typeface="Trebuchet MS" panose="020B0603020202020204" pitchFamily="34" charset="0"/>
            </a:rPr>
            <a:t>How does it help us in our interactions and relationships with others. </a:t>
          </a:r>
          <a:endParaRPr lang="en-US" sz="2200" kern="1200" dirty="0">
            <a:latin typeface="Trebuchet MS" panose="020B0603020202020204" pitchFamily="34" charset="0"/>
          </a:endParaRPr>
        </a:p>
        <a:p>
          <a:pPr marL="228600" lvl="1" indent="-228600" algn="l" defTabSz="977900">
            <a:lnSpc>
              <a:spcPct val="90000"/>
            </a:lnSpc>
            <a:spcBef>
              <a:spcPct val="0"/>
            </a:spcBef>
            <a:spcAft>
              <a:spcPct val="15000"/>
            </a:spcAft>
            <a:buChar char="•"/>
          </a:pPr>
          <a:endParaRPr lang="en-US" sz="2200" kern="1200" dirty="0">
            <a:latin typeface="Trebuchet MS" panose="020B0603020202020204" pitchFamily="34" charset="0"/>
          </a:endParaRPr>
        </a:p>
        <a:p>
          <a:pPr marL="228600" lvl="1" indent="-228600" algn="l" defTabSz="977900">
            <a:lnSpc>
              <a:spcPct val="90000"/>
            </a:lnSpc>
            <a:spcBef>
              <a:spcPct val="0"/>
            </a:spcBef>
            <a:spcAft>
              <a:spcPct val="15000"/>
            </a:spcAft>
            <a:buChar char="•"/>
          </a:pPr>
          <a:r>
            <a:rPr lang="en-GB" sz="2200" b="0" i="0" kern="1200" dirty="0">
              <a:latin typeface="Trebuchet MS" panose="020B0603020202020204" pitchFamily="34" charset="0"/>
            </a:rPr>
            <a:t>How </a:t>
          </a:r>
          <a:r>
            <a:rPr lang="en-GB" sz="2200" kern="1200" dirty="0">
              <a:latin typeface="Trebuchet MS" panose="020B0603020202020204" pitchFamily="34" charset="0"/>
            </a:rPr>
            <a:t>will </a:t>
          </a:r>
          <a:r>
            <a:rPr lang="en-GB" sz="2200" b="0" i="0" kern="1200" dirty="0">
              <a:latin typeface="Trebuchet MS" panose="020B0603020202020204" pitchFamily="34" charset="0"/>
            </a:rPr>
            <a:t>providing justification for our opinions help us when persuading others and when developing balanced arguments</a:t>
          </a:r>
          <a:r>
            <a:rPr lang="en-GB" sz="2200" kern="1200" dirty="0">
              <a:latin typeface="Trebuchet MS" panose="020B0603020202020204" pitchFamily="34" charset="0"/>
            </a:rPr>
            <a:t>?</a:t>
          </a:r>
          <a:endParaRPr lang="en-US" sz="2200" kern="1200" dirty="0">
            <a:latin typeface="Trebuchet MS" panose="020B0603020202020204" pitchFamily="34" charset="0"/>
          </a:endParaRPr>
        </a:p>
      </dsp:txBody>
      <dsp:txXfrm rot="-5400000">
        <a:off x="3819777" y="526406"/>
        <a:ext cx="6642875" cy="2732841"/>
      </dsp:txXfrm>
    </dsp:sp>
    <dsp:sp modelId="{22DC2CE9-748C-4E16-BCB1-FEA83E278120}">
      <dsp:nvSpPr>
        <dsp:cNvPr id="0" name=""/>
        <dsp:cNvSpPr/>
      </dsp:nvSpPr>
      <dsp:spPr>
        <a:xfrm>
          <a:off x="0" y="0"/>
          <a:ext cx="3819777" cy="37856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GB" sz="6500" b="0" i="0" kern="1200" dirty="0">
              <a:latin typeface="Trebuchet MS" panose="020B0603020202020204" pitchFamily="34" charset="0"/>
            </a:rPr>
            <a:t>Think Pair Share</a:t>
          </a:r>
          <a:endParaRPr lang="en-US" sz="6500" kern="1200" dirty="0">
            <a:latin typeface="Trebuchet MS" panose="020B0603020202020204" pitchFamily="34" charset="0"/>
          </a:endParaRPr>
        </a:p>
      </dsp:txBody>
      <dsp:txXfrm>
        <a:off x="184800" y="184800"/>
        <a:ext cx="3450177" cy="34160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61F7B-17C0-43FF-B4C1-7187C5123ED9}">
      <dsp:nvSpPr>
        <dsp:cNvPr id="0" name=""/>
        <dsp:cNvSpPr/>
      </dsp:nvSpPr>
      <dsp:spPr>
        <a:xfrm>
          <a:off x="3926" y="689068"/>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624F50-565F-4A38-B4A4-2BBF30D18359}">
      <dsp:nvSpPr>
        <dsp:cNvPr id="0" name=""/>
        <dsp:cNvSpPr/>
      </dsp:nvSpPr>
      <dsp:spPr>
        <a:xfrm>
          <a:off x="216505" y="89101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Trebuchet MS" panose="020B0603020202020204" pitchFamily="34" charset="0"/>
            </a:rPr>
            <a:t>Doctors and health experts</a:t>
          </a:r>
          <a:endParaRPr lang="en-US" sz="2200" kern="1200">
            <a:latin typeface="Trebuchet MS" panose="020B0603020202020204" pitchFamily="34" charset="0"/>
          </a:endParaRPr>
        </a:p>
      </dsp:txBody>
      <dsp:txXfrm>
        <a:off x="252088" y="926601"/>
        <a:ext cx="1842050" cy="1143726"/>
      </dsp:txXfrm>
    </dsp:sp>
    <dsp:sp modelId="{596C5AA6-41F9-4BD6-AC8B-466BBF10680C}">
      <dsp:nvSpPr>
        <dsp:cNvPr id="0" name=""/>
        <dsp:cNvSpPr/>
      </dsp:nvSpPr>
      <dsp:spPr>
        <a:xfrm>
          <a:off x="2342301" y="689068"/>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D5F20-3328-4709-8C29-397E457C231E}">
      <dsp:nvSpPr>
        <dsp:cNvPr id="0" name=""/>
        <dsp:cNvSpPr/>
      </dsp:nvSpPr>
      <dsp:spPr>
        <a:xfrm>
          <a:off x="2554881" y="89101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Trebuchet MS" panose="020B0603020202020204" pitchFamily="34" charset="0"/>
            </a:rPr>
            <a:t>People who like fast food</a:t>
          </a:r>
          <a:endParaRPr lang="en-US" sz="2200" kern="1200">
            <a:latin typeface="Trebuchet MS" panose="020B0603020202020204" pitchFamily="34" charset="0"/>
          </a:endParaRPr>
        </a:p>
      </dsp:txBody>
      <dsp:txXfrm>
        <a:off x="2590464" y="926601"/>
        <a:ext cx="1842050" cy="1143726"/>
      </dsp:txXfrm>
    </dsp:sp>
    <dsp:sp modelId="{C1BE766F-EDA9-48EE-9BB8-566E3EC68792}">
      <dsp:nvSpPr>
        <dsp:cNvPr id="0" name=""/>
        <dsp:cNvSpPr/>
      </dsp:nvSpPr>
      <dsp:spPr>
        <a:xfrm>
          <a:off x="4680677" y="689068"/>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09962-9CD8-42F9-B5A4-A16FE5718860}">
      <dsp:nvSpPr>
        <dsp:cNvPr id="0" name=""/>
        <dsp:cNvSpPr/>
      </dsp:nvSpPr>
      <dsp:spPr>
        <a:xfrm>
          <a:off x="4893256" y="89101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Trebuchet MS" panose="020B0603020202020204" pitchFamily="34" charset="0"/>
            </a:rPr>
            <a:t>People who eat too much fast food</a:t>
          </a:r>
          <a:endParaRPr lang="en-US" sz="2200" kern="1200">
            <a:latin typeface="Trebuchet MS" panose="020B0603020202020204" pitchFamily="34" charset="0"/>
          </a:endParaRPr>
        </a:p>
      </dsp:txBody>
      <dsp:txXfrm>
        <a:off x="4928839" y="926601"/>
        <a:ext cx="1842050" cy="1143726"/>
      </dsp:txXfrm>
    </dsp:sp>
    <dsp:sp modelId="{A4D3F3A7-5B06-4AC1-99C0-E564093B1007}">
      <dsp:nvSpPr>
        <dsp:cNvPr id="0" name=""/>
        <dsp:cNvSpPr/>
      </dsp:nvSpPr>
      <dsp:spPr>
        <a:xfrm>
          <a:off x="7019052" y="689068"/>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56126E-AFFF-4FA7-8F2F-DA26620C5580}">
      <dsp:nvSpPr>
        <dsp:cNvPr id="0" name=""/>
        <dsp:cNvSpPr/>
      </dsp:nvSpPr>
      <dsp:spPr>
        <a:xfrm>
          <a:off x="7231632" y="89101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Trebuchet MS" panose="020B0603020202020204" pitchFamily="34" charset="0"/>
            </a:rPr>
            <a:t>Tobacco companies</a:t>
          </a:r>
          <a:endParaRPr lang="en-US" sz="2200" kern="1200">
            <a:latin typeface="Trebuchet MS" panose="020B0603020202020204" pitchFamily="34" charset="0"/>
          </a:endParaRPr>
        </a:p>
      </dsp:txBody>
      <dsp:txXfrm>
        <a:off x="7267215" y="926601"/>
        <a:ext cx="1842050" cy="1143726"/>
      </dsp:txXfrm>
    </dsp:sp>
    <dsp:sp modelId="{A56DF0A5-52E0-40CF-9D2D-B0A85FB228C5}">
      <dsp:nvSpPr>
        <dsp:cNvPr id="0" name=""/>
        <dsp:cNvSpPr/>
      </dsp:nvSpPr>
      <dsp:spPr>
        <a:xfrm>
          <a:off x="9357427" y="689068"/>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FA76F-BBD2-46C5-BBAA-187303C48493}">
      <dsp:nvSpPr>
        <dsp:cNvPr id="0" name=""/>
        <dsp:cNvSpPr/>
      </dsp:nvSpPr>
      <dsp:spPr>
        <a:xfrm>
          <a:off x="9570007" y="89101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Trebuchet MS" panose="020B0603020202020204" pitchFamily="34" charset="0"/>
            </a:rPr>
            <a:t>Fast food companies</a:t>
          </a:r>
          <a:endParaRPr lang="en-US" sz="2200" kern="1200">
            <a:latin typeface="Trebuchet MS" panose="020B0603020202020204" pitchFamily="34" charset="0"/>
          </a:endParaRPr>
        </a:p>
      </dsp:txBody>
      <dsp:txXfrm>
        <a:off x="9605590" y="926601"/>
        <a:ext cx="1842050" cy="11437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46992-1263-4517-8F73-C0DDE5952CA4}">
      <dsp:nvSpPr>
        <dsp:cNvPr id="0" name=""/>
        <dsp:cNvSpPr/>
      </dsp:nvSpPr>
      <dsp:spPr>
        <a:xfrm>
          <a:off x="0" y="1517"/>
          <a:ext cx="11094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A28EC7-ED4B-453F-B627-CC462B5760D8}">
      <dsp:nvSpPr>
        <dsp:cNvPr id="0" name=""/>
        <dsp:cNvSpPr/>
      </dsp:nvSpPr>
      <dsp:spPr>
        <a:xfrm>
          <a:off x="0" y="1517"/>
          <a:ext cx="11094358" cy="5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Trebuchet MS"/>
            </a:rPr>
            <a:t>The Chair’s job is to make sure the group doesn’t all talk at once, and ensure no-one is left out</a:t>
          </a:r>
          <a:endParaRPr lang="en-US" sz="2000" kern="1200" dirty="0">
            <a:latin typeface="Trebuchet MS"/>
          </a:endParaRPr>
        </a:p>
      </dsp:txBody>
      <dsp:txXfrm>
        <a:off x="0" y="1517"/>
        <a:ext cx="11094358" cy="517584"/>
      </dsp:txXfrm>
    </dsp:sp>
    <dsp:sp modelId="{8800B97F-FA44-4202-8D51-5D6FFC24D60E}">
      <dsp:nvSpPr>
        <dsp:cNvPr id="0" name=""/>
        <dsp:cNvSpPr/>
      </dsp:nvSpPr>
      <dsp:spPr>
        <a:xfrm>
          <a:off x="0" y="519102"/>
          <a:ext cx="11094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F4B867-15D5-4BDD-A3B6-34D5BAA17475}">
      <dsp:nvSpPr>
        <dsp:cNvPr id="0" name=""/>
        <dsp:cNvSpPr/>
      </dsp:nvSpPr>
      <dsp:spPr>
        <a:xfrm>
          <a:off x="0" y="519102"/>
          <a:ext cx="11094358" cy="5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Trebuchet MS"/>
            </a:rPr>
            <a:t>Scribe 1 will write down argument 1</a:t>
          </a:r>
          <a:endParaRPr lang="en-US" sz="2000" kern="1200" dirty="0">
            <a:latin typeface="Trebuchet MS"/>
          </a:endParaRPr>
        </a:p>
      </dsp:txBody>
      <dsp:txXfrm>
        <a:off x="0" y="519102"/>
        <a:ext cx="11094358" cy="517584"/>
      </dsp:txXfrm>
    </dsp:sp>
    <dsp:sp modelId="{0E691CB7-F504-4C63-B4CD-70A86A6C64C1}">
      <dsp:nvSpPr>
        <dsp:cNvPr id="0" name=""/>
        <dsp:cNvSpPr/>
      </dsp:nvSpPr>
      <dsp:spPr>
        <a:xfrm>
          <a:off x="0" y="1036686"/>
          <a:ext cx="11094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CB061-DBEA-4D18-9075-B760658132EB}">
      <dsp:nvSpPr>
        <dsp:cNvPr id="0" name=""/>
        <dsp:cNvSpPr/>
      </dsp:nvSpPr>
      <dsp:spPr>
        <a:xfrm>
          <a:off x="0" y="1036686"/>
          <a:ext cx="11094358" cy="5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Trebuchet MS"/>
            </a:rPr>
            <a:t>Scribe 2 will write down argument 2</a:t>
          </a:r>
          <a:endParaRPr lang="en-GB" sz="2000" kern="1200" dirty="0">
            <a:latin typeface="Trebuchet MS"/>
          </a:endParaRPr>
        </a:p>
      </dsp:txBody>
      <dsp:txXfrm>
        <a:off x="0" y="1036686"/>
        <a:ext cx="11094358" cy="517584"/>
      </dsp:txXfrm>
    </dsp:sp>
    <dsp:sp modelId="{FE337F68-1CE8-4BFE-A076-240EC13902DA}">
      <dsp:nvSpPr>
        <dsp:cNvPr id="0" name=""/>
        <dsp:cNvSpPr/>
      </dsp:nvSpPr>
      <dsp:spPr>
        <a:xfrm>
          <a:off x="0" y="1554271"/>
          <a:ext cx="11094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2651B4-7897-4B55-8C6C-DF78D0997009}">
      <dsp:nvSpPr>
        <dsp:cNvPr id="0" name=""/>
        <dsp:cNvSpPr/>
      </dsp:nvSpPr>
      <dsp:spPr>
        <a:xfrm>
          <a:off x="0" y="1554271"/>
          <a:ext cx="11094358" cy="5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GB" sz="2000" kern="1200" dirty="0">
              <a:latin typeface="Trebuchet MS"/>
            </a:rPr>
            <a:t>Scribe 3 will write down argument 3</a:t>
          </a:r>
        </a:p>
      </dsp:txBody>
      <dsp:txXfrm>
        <a:off x="0" y="1554271"/>
        <a:ext cx="11094358" cy="517584"/>
      </dsp:txXfrm>
    </dsp:sp>
    <dsp:sp modelId="{B51E8055-CB76-47A1-B3C8-6462FFDD233F}">
      <dsp:nvSpPr>
        <dsp:cNvPr id="0" name=""/>
        <dsp:cNvSpPr/>
      </dsp:nvSpPr>
      <dsp:spPr>
        <a:xfrm>
          <a:off x="0" y="2071856"/>
          <a:ext cx="11094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3E240-7502-49D6-B8C4-1FD29F3DA32B}">
      <dsp:nvSpPr>
        <dsp:cNvPr id="0" name=""/>
        <dsp:cNvSpPr/>
      </dsp:nvSpPr>
      <dsp:spPr>
        <a:xfrm>
          <a:off x="0" y="2071856"/>
          <a:ext cx="11094358" cy="5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GB" sz="2000" kern="1200" dirty="0">
              <a:latin typeface="Trebuchet MS"/>
            </a:rPr>
            <a:t>Scribe 4 will write down the brainstorm</a:t>
          </a:r>
          <a:r>
            <a:rPr lang="en-GB" sz="2000" b="0" i="0" kern="1200" dirty="0">
              <a:latin typeface="Trebuchet MS"/>
            </a:rPr>
            <a:t> </a:t>
          </a:r>
          <a:endParaRPr lang="en-US" sz="2000" kern="1200" dirty="0">
            <a:latin typeface="Trebuchet MS" panose="020B0603020202020204" pitchFamily="34" charset="0"/>
          </a:endParaRPr>
        </a:p>
      </dsp:txBody>
      <dsp:txXfrm>
        <a:off x="0" y="2071856"/>
        <a:ext cx="11094358" cy="517584"/>
      </dsp:txXfrm>
    </dsp:sp>
    <dsp:sp modelId="{061F69EF-37BF-4472-8E91-62A6481EE672}">
      <dsp:nvSpPr>
        <dsp:cNvPr id="0" name=""/>
        <dsp:cNvSpPr/>
      </dsp:nvSpPr>
      <dsp:spPr>
        <a:xfrm>
          <a:off x="0" y="2589440"/>
          <a:ext cx="110943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7ADE83-43D7-4CE3-80DB-11073EF8C0EC}">
      <dsp:nvSpPr>
        <dsp:cNvPr id="0" name=""/>
        <dsp:cNvSpPr/>
      </dsp:nvSpPr>
      <dsp:spPr>
        <a:xfrm>
          <a:off x="0" y="2589440"/>
          <a:ext cx="11094358" cy="5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GB" sz="2000" b="0" i="0" kern="1200" dirty="0">
              <a:latin typeface="Trebuchet MS"/>
            </a:rPr>
            <a:t>Everyone </a:t>
          </a:r>
          <a:r>
            <a:rPr lang="en-GB" sz="2000" kern="1200" dirty="0">
              <a:latin typeface="Trebuchet MS"/>
            </a:rPr>
            <a:t>else will be </a:t>
          </a:r>
          <a:r>
            <a:rPr lang="en-GB" sz="2000" b="0" i="0" kern="1200" dirty="0">
              <a:latin typeface="Trebuchet MS"/>
            </a:rPr>
            <a:t>a contributor </a:t>
          </a:r>
          <a:endParaRPr lang="en-US" sz="2000" kern="1200" dirty="0">
            <a:latin typeface="Trebuchet MS" panose="020B0603020202020204" pitchFamily="34" charset="0"/>
          </a:endParaRPr>
        </a:p>
      </dsp:txBody>
      <dsp:txXfrm>
        <a:off x="0" y="2589440"/>
        <a:ext cx="11094358" cy="5175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95498-BF8E-47FD-842D-58B834032B16}">
      <dsp:nvSpPr>
        <dsp:cNvPr id="0" name=""/>
        <dsp:cNvSpPr/>
      </dsp:nvSpPr>
      <dsp:spPr>
        <a:xfrm>
          <a:off x="0" y="672465"/>
          <a:ext cx="8284029" cy="12481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5838FF-AD3C-43AF-AFF5-6C4298F7E9EF}">
      <dsp:nvSpPr>
        <dsp:cNvPr id="0" name=""/>
        <dsp:cNvSpPr/>
      </dsp:nvSpPr>
      <dsp:spPr>
        <a:xfrm>
          <a:off x="377560" y="956903"/>
          <a:ext cx="686474" cy="6864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48B5B9-9AD1-4D4A-BF4D-980F8066123D}">
      <dsp:nvSpPr>
        <dsp:cNvPr id="0" name=""/>
        <dsp:cNvSpPr/>
      </dsp:nvSpPr>
      <dsp:spPr>
        <a:xfrm>
          <a:off x="1441595" y="676072"/>
          <a:ext cx="6842433" cy="12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094" tIns="132094" rIns="132094" bIns="132094" numCol="1" spcCol="1270" anchor="ctr" anchorCtr="0">
          <a:noAutofit/>
        </a:bodyPr>
        <a:lstStyle/>
        <a:p>
          <a:pPr marL="0" lvl="0" indent="0" algn="l" defTabSz="1066800">
            <a:lnSpc>
              <a:spcPct val="100000"/>
            </a:lnSpc>
            <a:spcBef>
              <a:spcPct val="0"/>
            </a:spcBef>
            <a:spcAft>
              <a:spcPct val="35000"/>
            </a:spcAft>
            <a:buNone/>
          </a:pPr>
          <a:r>
            <a:rPr lang="en-GB" sz="2400" kern="1200" dirty="0">
              <a:latin typeface="Trebuchet MS" panose="020B0603020202020204" pitchFamily="34" charset="0"/>
            </a:rPr>
            <a:t>Practice makes perfect!</a:t>
          </a:r>
          <a:endParaRPr lang="en-US" sz="2400" kern="1200" dirty="0">
            <a:latin typeface="Trebuchet MS" panose="020B0603020202020204" pitchFamily="34" charset="0"/>
          </a:endParaRPr>
        </a:p>
      </dsp:txBody>
      <dsp:txXfrm>
        <a:off x="1441595" y="676072"/>
        <a:ext cx="6842433" cy="1248134"/>
      </dsp:txXfrm>
    </dsp:sp>
    <dsp:sp modelId="{CB8CED26-2999-4DCC-9F45-99BEFC797EED}">
      <dsp:nvSpPr>
        <dsp:cNvPr id="0" name=""/>
        <dsp:cNvSpPr/>
      </dsp:nvSpPr>
      <dsp:spPr>
        <a:xfrm>
          <a:off x="0" y="2236241"/>
          <a:ext cx="8284029" cy="12481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5962C2-C8F9-450E-8846-FFFB539A0B40}">
      <dsp:nvSpPr>
        <dsp:cNvPr id="0" name=""/>
        <dsp:cNvSpPr/>
      </dsp:nvSpPr>
      <dsp:spPr>
        <a:xfrm>
          <a:off x="377560" y="2517071"/>
          <a:ext cx="686474" cy="6864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2217F-A397-4C0A-98CE-7366DCAD2620}">
      <dsp:nvSpPr>
        <dsp:cNvPr id="0" name=""/>
        <dsp:cNvSpPr/>
      </dsp:nvSpPr>
      <dsp:spPr>
        <a:xfrm>
          <a:off x="1441595" y="2236241"/>
          <a:ext cx="6842433" cy="1248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094" tIns="132094" rIns="132094" bIns="132094" numCol="1" spcCol="1270" anchor="ctr" anchorCtr="0">
          <a:noAutofit/>
        </a:bodyPr>
        <a:lstStyle/>
        <a:p>
          <a:pPr marL="0" lvl="0" indent="0" algn="l" defTabSz="1066800">
            <a:lnSpc>
              <a:spcPct val="100000"/>
            </a:lnSpc>
            <a:spcBef>
              <a:spcPct val="0"/>
            </a:spcBef>
            <a:spcAft>
              <a:spcPct val="35000"/>
            </a:spcAft>
            <a:buNone/>
          </a:pPr>
          <a:r>
            <a:rPr lang="en-GB" sz="2400" kern="1200" dirty="0">
              <a:latin typeface="Trebuchet MS" panose="020B0603020202020204" pitchFamily="34" charset="0"/>
            </a:rPr>
            <a:t>Join another group and try out your speeches, providing feedback for each other. </a:t>
          </a:r>
          <a:endParaRPr lang="en-US" sz="2400" kern="1200" dirty="0">
            <a:latin typeface="Trebuchet MS" panose="020B0603020202020204" pitchFamily="34" charset="0"/>
          </a:endParaRPr>
        </a:p>
      </dsp:txBody>
      <dsp:txXfrm>
        <a:off x="1441595" y="2236241"/>
        <a:ext cx="6842433" cy="1248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8310F-6582-4FA8-A677-F65DA6484996}">
      <dsp:nvSpPr>
        <dsp:cNvPr id="0" name=""/>
        <dsp:cNvSpPr/>
      </dsp:nvSpPr>
      <dsp:spPr>
        <a:xfrm>
          <a:off x="0" y="581"/>
          <a:ext cx="11487149" cy="1359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C42F63-6CAA-4461-A892-9087C83B9FF1}">
      <dsp:nvSpPr>
        <dsp:cNvPr id="0" name=""/>
        <dsp:cNvSpPr/>
      </dsp:nvSpPr>
      <dsp:spPr>
        <a:xfrm>
          <a:off x="411375" y="306563"/>
          <a:ext cx="747955" cy="747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58FAE-5CEA-4605-B26B-65CDB3E4288B}">
      <dsp:nvSpPr>
        <dsp:cNvPr id="0" name=""/>
        <dsp:cNvSpPr/>
      </dsp:nvSpPr>
      <dsp:spPr>
        <a:xfrm>
          <a:off x="1570707" y="581"/>
          <a:ext cx="9916442" cy="135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925" tIns="143925" rIns="143925" bIns="143925" numCol="1" spcCol="1270" anchor="ctr" anchorCtr="0">
          <a:noAutofit/>
        </a:bodyPr>
        <a:lstStyle/>
        <a:p>
          <a:pPr marL="0" lvl="0" indent="0" algn="l" defTabSz="1111250">
            <a:lnSpc>
              <a:spcPct val="100000"/>
            </a:lnSpc>
            <a:spcBef>
              <a:spcPct val="0"/>
            </a:spcBef>
            <a:spcAft>
              <a:spcPct val="35000"/>
            </a:spcAft>
            <a:buNone/>
          </a:pPr>
          <a:r>
            <a:rPr lang="en-GB" sz="2500" kern="1200" dirty="0">
              <a:latin typeface="Trebuchet MS" panose="020B0603020202020204" pitchFamily="34" charset="0"/>
            </a:rPr>
            <a:t>Point: Dogs are better than cats</a:t>
          </a:r>
          <a:endParaRPr lang="en-US" sz="2500" kern="1200" dirty="0">
            <a:latin typeface="Trebuchet MS" panose="020B0603020202020204" pitchFamily="34" charset="0"/>
          </a:endParaRPr>
        </a:p>
      </dsp:txBody>
      <dsp:txXfrm>
        <a:off x="1570707" y="581"/>
        <a:ext cx="9916442" cy="1359919"/>
      </dsp:txXfrm>
    </dsp:sp>
    <dsp:sp modelId="{DF775F90-4B65-4B3F-8C1C-DB2E8CA157F6}">
      <dsp:nvSpPr>
        <dsp:cNvPr id="0" name=""/>
        <dsp:cNvSpPr/>
      </dsp:nvSpPr>
      <dsp:spPr>
        <a:xfrm>
          <a:off x="0" y="1700481"/>
          <a:ext cx="11487149" cy="1359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6FDFFE-724F-48ED-A04A-96A4836B80CA}">
      <dsp:nvSpPr>
        <dsp:cNvPr id="0" name=""/>
        <dsp:cNvSpPr/>
      </dsp:nvSpPr>
      <dsp:spPr>
        <a:xfrm>
          <a:off x="411375" y="2006463"/>
          <a:ext cx="747955" cy="7479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5DDE1F-8869-42DE-9275-6054C9F473BE}">
      <dsp:nvSpPr>
        <dsp:cNvPr id="0" name=""/>
        <dsp:cNvSpPr/>
      </dsp:nvSpPr>
      <dsp:spPr>
        <a:xfrm>
          <a:off x="1570707" y="1700481"/>
          <a:ext cx="9916442" cy="135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925" tIns="143925" rIns="143925" bIns="143925" numCol="1" spcCol="1270" anchor="ctr" anchorCtr="0">
          <a:noAutofit/>
        </a:bodyPr>
        <a:lstStyle/>
        <a:p>
          <a:pPr marL="0" lvl="0" indent="0" algn="l" defTabSz="1111250">
            <a:lnSpc>
              <a:spcPct val="100000"/>
            </a:lnSpc>
            <a:spcBef>
              <a:spcPct val="0"/>
            </a:spcBef>
            <a:spcAft>
              <a:spcPct val="35000"/>
            </a:spcAft>
            <a:buNone/>
          </a:pPr>
          <a:r>
            <a:rPr lang="en-GB" sz="2500" kern="1200" dirty="0">
              <a:latin typeface="Trebuchet MS" panose="020B0603020202020204" pitchFamily="34" charset="0"/>
            </a:rPr>
            <a:t>Point: We should be allowed to elect our own headteacher.</a:t>
          </a:r>
          <a:endParaRPr lang="en-US" sz="2500" kern="1200" dirty="0">
            <a:latin typeface="Trebuchet MS" panose="020B0603020202020204" pitchFamily="34" charset="0"/>
          </a:endParaRPr>
        </a:p>
      </dsp:txBody>
      <dsp:txXfrm>
        <a:off x="1570707" y="1700481"/>
        <a:ext cx="9916442" cy="1359919"/>
      </dsp:txXfrm>
    </dsp:sp>
    <dsp:sp modelId="{2FB88CC2-FB0F-4DB1-844C-C69E01CEF709}">
      <dsp:nvSpPr>
        <dsp:cNvPr id="0" name=""/>
        <dsp:cNvSpPr/>
      </dsp:nvSpPr>
      <dsp:spPr>
        <a:xfrm>
          <a:off x="0" y="3400380"/>
          <a:ext cx="11487149" cy="1359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80E6EB-D934-4A56-ACD2-2A3DC893E06C}">
      <dsp:nvSpPr>
        <dsp:cNvPr id="0" name=""/>
        <dsp:cNvSpPr/>
      </dsp:nvSpPr>
      <dsp:spPr>
        <a:xfrm>
          <a:off x="411375" y="3706362"/>
          <a:ext cx="747955" cy="7479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C1D556-0818-4588-92F6-4D34E7D0E60E}">
      <dsp:nvSpPr>
        <dsp:cNvPr id="0" name=""/>
        <dsp:cNvSpPr/>
      </dsp:nvSpPr>
      <dsp:spPr>
        <a:xfrm>
          <a:off x="1570707" y="3400380"/>
          <a:ext cx="9916442" cy="135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925" tIns="143925" rIns="143925" bIns="143925" numCol="1" spcCol="1270" anchor="ctr" anchorCtr="0">
          <a:noAutofit/>
        </a:bodyPr>
        <a:lstStyle/>
        <a:p>
          <a:pPr marL="0" lvl="0" indent="0" algn="l" defTabSz="1111250">
            <a:lnSpc>
              <a:spcPct val="100000"/>
            </a:lnSpc>
            <a:spcBef>
              <a:spcPct val="0"/>
            </a:spcBef>
            <a:spcAft>
              <a:spcPct val="35000"/>
            </a:spcAft>
            <a:buNone/>
          </a:pPr>
          <a:r>
            <a:rPr lang="en-GB" sz="2500" kern="1200" dirty="0">
              <a:latin typeface="Trebuchet MS" panose="020B0603020202020204" pitchFamily="34" charset="0"/>
              <a:cs typeface="Traditional Arabic" panose="020B0604020202020204" pitchFamily="18" charset="-78"/>
            </a:rPr>
            <a:t>Point: We shouldn’t use plastic anymore because it’s bad for the environment</a:t>
          </a:r>
          <a:endParaRPr lang="en-US" sz="2500" kern="1200" dirty="0">
            <a:latin typeface="Trebuchet MS" panose="020B0603020202020204" pitchFamily="34" charset="0"/>
            <a:cs typeface="Traditional Arabic" panose="020B0604020202020204" pitchFamily="18" charset="-78"/>
          </a:endParaRPr>
        </a:p>
      </dsp:txBody>
      <dsp:txXfrm>
        <a:off x="1570707" y="3400380"/>
        <a:ext cx="9916442" cy="13599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FE373-1F55-465C-BCBE-E01B2C3D79FE}">
      <dsp:nvSpPr>
        <dsp:cNvPr id="0" name=""/>
        <dsp:cNvSpPr/>
      </dsp:nvSpPr>
      <dsp:spPr>
        <a:xfrm>
          <a:off x="978" y="442790"/>
          <a:ext cx="3435738" cy="21816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C15E47-8385-400F-B573-6FA982445706}">
      <dsp:nvSpPr>
        <dsp:cNvPr id="0" name=""/>
        <dsp:cNvSpPr/>
      </dsp:nvSpPr>
      <dsp:spPr>
        <a:xfrm>
          <a:off x="382727" y="805451"/>
          <a:ext cx="3435738" cy="21816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GB" sz="3300" kern="1200" dirty="0">
              <a:latin typeface="Trebuchet MS"/>
            </a:rPr>
            <a:t>Rank the PEE arguments from least to most effective.</a:t>
          </a:r>
          <a:endParaRPr lang="en-US" sz="3300" kern="1200" dirty="0">
            <a:latin typeface="Trebuchet MS"/>
          </a:endParaRPr>
        </a:p>
      </dsp:txBody>
      <dsp:txXfrm>
        <a:off x="446627" y="869351"/>
        <a:ext cx="3307938" cy="2053893"/>
      </dsp:txXfrm>
    </dsp:sp>
    <dsp:sp modelId="{EAC312C4-A70F-4A12-985C-F3A92DB11DB9}">
      <dsp:nvSpPr>
        <dsp:cNvPr id="0" name=""/>
        <dsp:cNvSpPr/>
      </dsp:nvSpPr>
      <dsp:spPr>
        <a:xfrm>
          <a:off x="4200214" y="442790"/>
          <a:ext cx="3435738" cy="21816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764477-5826-4CC0-BB36-887D748D4D6D}">
      <dsp:nvSpPr>
        <dsp:cNvPr id="0" name=""/>
        <dsp:cNvSpPr/>
      </dsp:nvSpPr>
      <dsp:spPr>
        <a:xfrm>
          <a:off x="4581963" y="805451"/>
          <a:ext cx="3435738" cy="21816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0">
            <a:lnSpc>
              <a:spcPct val="90000"/>
            </a:lnSpc>
            <a:spcBef>
              <a:spcPct val="0"/>
            </a:spcBef>
            <a:spcAft>
              <a:spcPct val="35000"/>
            </a:spcAft>
            <a:buNone/>
          </a:pPr>
          <a:r>
            <a:rPr lang="en-GB" sz="3300" kern="1200" dirty="0">
              <a:latin typeface="Trebuchet MS"/>
            </a:rPr>
            <a:t>Be prepared to share your reasons with the class!</a:t>
          </a:r>
          <a:endParaRPr lang="en-US" sz="3300" kern="1200" dirty="0">
            <a:latin typeface="Trebuchet MS"/>
          </a:endParaRPr>
        </a:p>
      </dsp:txBody>
      <dsp:txXfrm>
        <a:off x="4645863" y="869351"/>
        <a:ext cx="3307938" cy="20538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2BC33-FB2C-48C3-AE31-822503753E9B}">
      <dsp:nvSpPr>
        <dsp:cNvPr id="0" name=""/>
        <dsp:cNvSpPr/>
      </dsp:nvSpPr>
      <dsp:spPr>
        <a:xfrm>
          <a:off x="0" y="1755"/>
          <a:ext cx="9043532" cy="7481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A7143A-FA85-41E1-A69D-1B13A70AB701}">
      <dsp:nvSpPr>
        <dsp:cNvPr id="0" name=""/>
        <dsp:cNvSpPr/>
      </dsp:nvSpPr>
      <dsp:spPr>
        <a:xfrm>
          <a:off x="226315" y="170089"/>
          <a:ext cx="411482" cy="4114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56A89-DD98-4829-AE72-2A762CBBC8D1}">
      <dsp:nvSpPr>
        <dsp:cNvPr id="0" name=""/>
        <dsp:cNvSpPr/>
      </dsp:nvSpPr>
      <dsp:spPr>
        <a:xfrm>
          <a:off x="864113" y="1755"/>
          <a:ext cx="8179418" cy="74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9" tIns="79179" rIns="79179" bIns="79179"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Get </a:t>
          </a:r>
          <a:r>
            <a:rPr lang="en-GB" sz="1600" b="0" i="0" kern="1200" dirty="0">
              <a:latin typeface="Trebuchet MS" panose="020B0603020202020204" pitchFamily="34" charset="0"/>
            </a:rPr>
            <a:t>into groups of four or five.  </a:t>
          </a:r>
          <a:endParaRPr lang="en-US" sz="1600" kern="1200" dirty="0">
            <a:latin typeface="Trebuchet MS" panose="020B0603020202020204" pitchFamily="34" charset="0"/>
          </a:endParaRPr>
        </a:p>
      </dsp:txBody>
      <dsp:txXfrm>
        <a:off x="864113" y="1755"/>
        <a:ext cx="8179418" cy="748150"/>
      </dsp:txXfrm>
    </dsp:sp>
    <dsp:sp modelId="{97E30861-9459-4B18-AB97-BF1CD4E19AB9}">
      <dsp:nvSpPr>
        <dsp:cNvPr id="0" name=""/>
        <dsp:cNvSpPr/>
      </dsp:nvSpPr>
      <dsp:spPr>
        <a:xfrm>
          <a:off x="0" y="936943"/>
          <a:ext cx="9043532" cy="7481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53236E-DB5C-49DA-8DAC-849F5F86B067}">
      <dsp:nvSpPr>
        <dsp:cNvPr id="0" name=""/>
        <dsp:cNvSpPr/>
      </dsp:nvSpPr>
      <dsp:spPr>
        <a:xfrm>
          <a:off x="226315" y="1105277"/>
          <a:ext cx="411482" cy="4114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6B74F6-4B88-4BF0-9526-8C65AA0EEE80}">
      <dsp:nvSpPr>
        <dsp:cNvPr id="0" name=""/>
        <dsp:cNvSpPr/>
      </dsp:nvSpPr>
      <dsp:spPr>
        <a:xfrm>
          <a:off x="864113" y="936943"/>
          <a:ext cx="8179418" cy="74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9" tIns="79179" rIns="79179" bIns="79179"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You will be given a resource </a:t>
          </a:r>
          <a:r>
            <a:rPr lang="en-GB" sz="1600" b="0" i="0" kern="1200" dirty="0">
              <a:latin typeface="Trebuchet MS" panose="020B0603020202020204" pitchFamily="34" charset="0"/>
            </a:rPr>
            <a:t>pack containing a motion and three supporting and opposing arguments that have been broken down into their individual elements.    </a:t>
          </a:r>
          <a:endParaRPr lang="en-US" sz="1600" kern="1200" dirty="0">
            <a:latin typeface="Trebuchet MS" panose="020B0603020202020204" pitchFamily="34" charset="0"/>
          </a:endParaRPr>
        </a:p>
      </dsp:txBody>
      <dsp:txXfrm>
        <a:off x="864113" y="936943"/>
        <a:ext cx="8179418" cy="748150"/>
      </dsp:txXfrm>
    </dsp:sp>
    <dsp:sp modelId="{8C43E7D8-D9B2-4095-9466-709DBBA2B71A}">
      <dsp:nvSpPr>
        <dsp:cNvPr id="0" name=""/>
        <dsp:cNvSpPr/>
      </dsp:nvSpPr>
      <dsp:spPr>
        <a:xfrm>
          <a:off x="0" y="1872132"/>
          <a:ext cx="9043532" cy="7481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04C097-DEC3-4F01-A83B-A6F446C1BDA9}">
      <dsp:nvSpPr>
        <dsp:cNvPr id="0" name=""/>
        <dsp:cNvSpPr/>
      </dsp:nvSpPr>
      <dsp:spPr>
        <a:xfrm>
          <a:off x="226315" y="2040466"/>
          <a:ext cx="411482" cy="4114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6F4041-38C6-4BEF-A4CA-C27E2CF68930}">
      <dsp:nvSpPr>
        <dsp:cNvPr id="0" name=""/>
        <dsp:cNvSpPr/>
      </dsp:nvSpPr>
      <dsp:spPr>
        <a:xfrm>
          <a:off x="864113" y="1872132"/>
          <a:ext cx="8179418" cy="74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9" tIns="79179" rIns="79179" bIns="79179" numCol="1" spcCol="1270" anchor="ctr" anchorCtr="0">
          <a:noAutofit/>
        </a:bodyPr>
        <a:lstStyle/>
        <a:p>
          <a:pPr marL="0" lvl="0" indent="0" algn="l" defTabSz="711200">
            <a:lnSpc>
              <a:spcPct val="100000"/>
            </a:lnSpc>
            <a:spcBef>
              <a:spcPct val="0"/>
            </a:spcBef>
            <a:spcAft>
              <a:spcPct val="35000"/>
            </a:spcAft>
            <a:buNone/>
          </a:pPr>
          <a:r>
            <a:rPr lang="en-GB" sz="1600" b="0" i="0" kern="1200" dirty="0">
              <a:latin typeface="Trebuchet MS" panose="020B0603020202020204" pitchFamily="34" charset="0"/>
            </a:rPr>
            <a:t>Each group must match the individual elements to create three whole arguments.</a:t>
          </a:r>
          <a:endParaRPr lang="en-US" sz="1600" kern="1200" dirty="0">
            <a:latin typeface="Trebuchet MS" panose="020B0603020202020204" pitchFamily="34" charset="0"/>
          </a:endParaRPr>
        </a:p>
      </dsp:txBody>
      <dsp:txXfrm>
        <a:off x="864113" y="1872132"/>
        <a:ext cx="8179418" cy="748150"/>
      </dsp:txXfrm>
    </dsp:sp>
    <dsp:sp modelId="{1E65FD61-CA26-4B9C-A600-7B1A4BCCEEE9}">
      <dsp:nvSpPr>
        <dsp:cNvPr id="0" name=""/>
        <dsp:cNvSpPr/>
      </dsp:nvSpPr>
      <dsp:spPr>
        <a:xfrm>
          <a:off x="0" y="2807320"/>
          <a:ext cx="9043532" cy="7481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998A2-1D5B-4C62-800C-2616B415B251}">
      <dsp:nvSpPr>
        <dsp:cNvPr id="0" name=""/>
        <dsp:cNvSpPr/>
      </dsp:nvSpPr>
      <dsp:spPr>
        <a:xfrm>
          <a:off x="226315" y="2975654"/>
          <a:ext cx="411482" cy="4114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7B73C0-2A7E-495A-8F5E-412105F54207}">
      <dsp:nvSpPr>
        <dsp:cNvPr id="0" name=""/>
        <dsp:cNvSpPr/>
      </dsp:nvSpPr>
      <dsp:spPr>
        <a:xfrm>
          <a:off x="864113" y="2807320"/>
          <a:ext cx="8179418" cy="74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9" tIns="79179" rIns="79179" bIns="79179" numCol="1" spcCol="1270" anchor="ctr" anchorCtr="0">
          <a:noAutofit/>
        </a:bodyPr>
        <a:lstStyle/>
        <a:p>
          <a:pPr marL="0" lvl="0" indent="0" algn="l" defTabSz="711200">
            <a:lnSpc>
              <a:spcPct val="100000"/>
            </a:lnSpc>
            <a:spcBef>
              <a:spcPct val="0"/>
            </a:spcBef>
            <a:spcAft>
              <a:spcPct val="35000"/>
            </a:spcAft>
            <a:buNone/>
          </a:pPr>
          <a:r>
            <a:rPr lang="en-GB" sz="1600" b="0" i="0" kern="1200" dirty="0">
              <a:latin typeface="Trebuchet MS" panose="020B0603020202020204" pitchFamily="34" charset="0"/>
            </a:rPr>
            <a:t>You will then decide who will present the different arguments and will practice delivering these .  </a:t>
          </a:r>
          <a:endParaRPr lang="en-US" sz="1600" kern="1200" dirty="0">
            <a:latin typeface="Trebuchet MS" panose="020B0603020202020204" pitchFamily="34" charset="0"/>
          </a:endParaRPr>
        </a:p>
      </dsp:txBody>
      <dsp:txXfrm>
        <a:off x="864113" y="2807320"/>
        <a:ext cx="8179418" cy="748150"/>
      </dsp:txXfrm>
    </dsp:sp>
    <dsp:sp modelId="{7B729317-4EFA-423F-872B-798A6DD4F5D6}">
      <dsp:nvSpPr>
        <dsp:cNvPr id="0" name=""/>
        <dsp:cNvSpPr/>
      </dsp:nvSpPr>
      <dsp:spPr>
        <a:xfrm>
          <a:off x="0" y="3742508"/>
          <a:ext cx="9043532" cy="7481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474C3E-522F-4F2F-9E5E-A37D7D63E9E0}">
      <dsp:nvSpPr>
        <dsp:cNvPr id="0" name=""/>
        <dsp:cNvSpPr/>
      </dsp:nvSpPr>
      <dsp:spPr>
        <a:xfrm>
          <a:off x="226315" y="3910842"/>
          <a:ext cx="411482" cy="4114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6F673A-ED8D-41A6-B718-DC29E0890B74}">
      <dsp:nvSpPr>
        <dsp:cNvPr id="0" name=""/>
        <dsp:cNvSpPr/>
      </dsp:nvSpPr>
      <dsp:spPr>
        <a:xfrm>
          <a:off x="864113" y="3742508"/>
          <a:ext cx="8179418" cy="74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9" tIns="79179" rIns="79179" bIns="79179"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You will then present your arguments to the class, making good use of non-verbal cues.</a:t>
          </a:r>
          <a:endParaRPr lang="en-US" sz="1600" kern="1200" dirty="0">
            <a:latin typeface="Trebuchet MS" panose="020B0603020202020204" pitchFamily="34" charset="0"/>
          </a:endParaRPr>
        </a:p>
      </dsp:txBody>
      <dsp:txXfrm>
        <a:off x="864113" y="3742508"/>
        <a:ext cx="8179418" cy="748150"/>
      </dsp:txXfrm>
    </dsp:sp>
    <dsp:sp modelId="{91AE38FE-139C-484D-9964-B2E26599D064}">
      <dsp:nvSpPr>
        <dsp:cNvPr id="0" name=""/>
        <dsp:cNvSpPr/>
      </dsp:nvSpPr>
      <dsp:spPr>
        <a:xfrm>
          <a:off x="0" y="4677696"/>
          <a:ext cx="9043532" cy="7481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B2979-B9C7-4898-8F03-5A5CE8212882}">
      <dsp:nvSpPr>
        <dsp:cNvPr id="0" name=""/>
        <dsp:cNvSpPr/>
      </dsp:nvSpPr>
      <dsp:spPr>
        <a:xfrm>
          <a:off x="226315" y="4846030"/>
          <a:ext cx="411482" cy="4114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6254CE-CA4D-4C5E-A459-53B2D9B848BC}">
      <dsp:nvSpPr>
        <dsp:cNvPr id="0" name=""/>
        <dsp:cNvSpPr/>
      </dsp:nvSpPr>
      <dsp:spPr>
        <a:xfrm>
          <a:off x="864113" y="4677696"/>
          <a:ext cx="8179418" cy="748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79" tIns="79179" rIns="79179" bIns="79179" numCol="1" spcCol="1270" anchor="ctr" anchorCtr="0">
          <a:noAutofit/>
        </a:bodyPr>
        <a:lstStyle/>
        <a:p>
          <a:pPr marL="0" lvl="0" indent="0" algn="l" defTabSz="711200">
            <a:lnSpc>
              <a:spcPct val="100000"/>
            </a:lnSpc>
            <a:spcBef>
              <a:spcPct val="0"/>
            </a:spcBef>
            <a:spcAft>
              <a:spcPct val="35000"/>
            </a:spcAft>
            <a:buNone/>
          </a:pPr>
          <a:r>
            <a:rPr lang="en-GB" sz="1600" kern="1200" dirty="0">
              <a:latin typeface="Trebuchet MS" panose="020B0603020202020204" pitchFamily="34" charset="0"/>
            </a:rPr>
            <a:t>You will then evaluate each other's work!</a:t>
          </a:r>
          <a:endParaRPr lang="en-US" sz="1600" kern="1200" dirty="0">
            <a:latin typeface="Trebuchet MS" panose="020B0603020202020204" pitchFamily="34" charset="0"/>
          </a:endParaRPr>
        </a:p>
      </dsp:txBody>
      <dsp:txXfrm>
        <a:off x="864113" y="4677696"/>
        <a:ext cx="8179418" cy="748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AB502-6B5D-435C-A3B9-F65056F8649D}">
      <dsp:nvSpPr>
        <dsp:cNvPr id="0" name=""/>
        <dsp:cNvSpPr/>
      </dsp:nvSpPr>
      <dsp:spPr>
        <a:xfrm>
          <a:off x="0" y="1015277"/>
          <a:ext cx="7175500" cy="18743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06FF94-A704-43A2-967F-41544F477500}">
      <dsp:nvSpPr>
        <dsp:cNvPr id="0" name=""/>
        <dsp:cNvSpPr/>
      </dsp:nvSpPr>
      <dsp:spPr>
        <a:xfrm>
          <a:off x="566993" y="1437008"/>
          <a:ext cx="1030897" cy="10308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A1DDBE-D145-411B-8EB3-EF91312EC43E}">
      <dsp:nvSpPr>
        <dsp:cNvPr id="0" name=""/>
        <dsp:cNvSpPr/>
      </dsp:nvSpPr>
      <dsp:spPr>
        <a:xfrm>
          <a:off x="2164884" y="1015277"/>
          <a:ext cx="5010615" cy="1874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370" tIns="198370" rIns="198370" bIns="198370" numCol="1" spcCol="1270" anchor="ctr" anchorCtr="0">
          <a:noAutofit/>
        </a:bodyPr>
        <a:lstStyle/>
        <a:p>
          <a:pPr marL="0" lvl="0" indent="0" algn="l" defTabSz="1111250">
            <a:lnSpc>
              <a:spcPct val="100000"/>
            </a:lnSpc>
            <a:spcBef>
              <a:spcPct val="0"/>
            </a:spcBef>
            <a:spcAft>
              <a:spcPct val="35000"/>
            </a:spcAft>
            <a:buNone/>
          </a:pPr>
          <a:r>
            <a:rPr lang="en-GB" sz="2500" kern="1200" dirty="0">
              <a:latin typeface="Trebuchet MS" panose="020B0603020202020204" pitchFamily="34" charset="0"/>
            </a:rPr>
            <a:t>The people affected by a motion are called </a:t>
          </a:r>
          <a:r>
            <a:rPr lang="en-GB" sz="2500" b="1" kern="1200" dirty="0">
              <a:latin typeface="Trebuchet MS" panose="020B0603020202020204" pitchFamily="34" charset="0"/>
            </a:rPr>
            <a:t>STAKEHOLDERS</a:t>
          </a:r>
          <a:r>
            <a:rPr lang="en-GB" sz="2500" kern="1200" dirty="0">
              <a:latin typeface="Trebuchet MS" panose="020B0603020202020204" pitchFamily="34" charset="0"/>
            </a:rPr>
            <a:t>.</a:t>
          </a:r>
          <a:endParaRPr lang="en-US" sz="2500" kern="1200" dirty="0">
            <a:latin typeface="Trebuchet MS" panose="020B0603020202020204" pitchFamily="34" charset="0"/>
          </a:endParaRPr>
        </a:p>
      </dsp:txBody>
      <dsp:txXfrm>
        <a:off x="2164884" y="1015277"/>
        <a:ext cx="5010615" cy="1874359"/>
      </dsp:txXfrm>
    </dsp:sp>
    <dsp:sp modelId="{7322E207-1754-435B-82D7-0FFF564407AE}">
      <dsp:nvSpPr>
        <dsp:cNvPr id="0" name=""/>
        <dsp:cNvSpPr/>
      </dsp:nvSpPr>
      <dsp:spPr>
        <a:xfrm>
          <a:off x="0" y="3358226"/>
          <a:ext cx="7175500" cy="18743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2189F5-237F-400C-BED8-10C4DFFDFB6E}">
      <dsp:nvSpPr>
        <dsp:cNvPr id="0" name=""/>
        <dsp:cNvSpPr/>
      </dsp:nvSpPr>
      <dsp:spPr>
        <a:xfrm>
          <a:off x="566993" y="3779957"/>
          <a:ext cx="1030897" cy="10308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7798A-3E90-424D-8C4C-DC4EC3CB885F}">
      <dsp:nvSpPr>
        <dsp:cNvPr id="0" name=""/>
        <dsp:cNvSpPr/>
      </dsp:nvSpPr>
      <dsp:spPr>
        <a:xfrm>
          <a:off x="2164884" y="3358226"/>
          <a:ext cx="5010615" cy="1874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370" tIns="198370" rIns="198370" bIns="198370" numCol="1" spcCol="1270" anchor="ctr" anchorCtr="0">
          <a:noAutofit/>
        </a:bodyPr>
        <a:lstStyle/>
        <a:p>
          <a:pPr marL="0" lvl="0" indent="0" algn="l" defTabSz="1111250">
            <a:lnSpc>
              <a:spcPct val="100000"/>
            </a:lnSpc>
            <a:spcBef>
              <a:spcPct val="0"/>
            </a:spcBef>
            <a:spcAft>
              <a:spcPct val="35000"/>
            </a:spcAft>
            <a:buNone/>
          </a:pPr>
          <a:r>
            <a:rPr lang="en-GB" sz="2500" kern="1200" dirty="0">
              <a:latin typeface="Trebuchet MS" panose="020B0603020202020204" pitchFamily="34" charset="0"/>
            </a:rPr>
            <a:t>Because they are affected in different ways, they have different interests.</a:t>
          </a:r>
          <a:endParaRPr lang="en-US" sz="2500" kern="1200" dirty="0">
            <a:latin typeface="Trebuchet MS" panose="020B0603020202020204" pitchFamily="34" charset="0"/>
          </a:endParaRPr>
        </a:p>
      </dsp:txBody>
      <dsp:txXfrm>
        <a:off x="2164884" y="3358226"/>
        <a:ext cx="5010615" cy="18743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1D526-D349-436A-8121-008896CB4E02}">
      <dsp:nvSpPr>
        <dsp:cNvPr id="0" name=""/>
        <dsp:cNvSpPr/>
      </dsp:nvSpPr>
      <dsp:spPr>
        <a:xfrm>
          <a:off x="3926" y="97819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9E4B0A-AD29-43D5-845F-3645D03A26E3}">
      <dsp:nvSpPr>
        <dsp:cNvPr id="0" name=""/>
        <dsp:cNvSpPr/>
      </dsp:nvSpPr>
      <dsp:spPr>
        <a:xfrm>
          <a:off x="216505" y="1180147"/>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defRPr cap="all"/>
          </a:pPr>
          <a:r>
            <a:rPr lang="en-GB" sz="2400" kern="1200" dirty="0">
              <a:latin typeface="Trebuchet MS" panose="020B0603020202020204" pitchFamily="34" charset="0"/>
            </a:rPr>
            <a:t>Wild animals</a:t>
          </a:r>
          <a:endParaRPr lang="en-US" sz="2400" kern="1200" dirty="0">
            <a:latin typeface="Trebuchet MS" panose="020B0603020202020204" pitchFamily="34" charset="0"/>
          </a:endParaRPr>
        </a:p>
      </dsp:txBody>
      <dsp:txXfrm>
        <a:off x="252088" y="1215730"/>
        <a:ext cx="1842050" cy="1143726"/>
      </dsp:txXfrm>
    </dsp:sp>
    <dsp:sp modelId="{3DB5E8A4-9002-4AED-A8CA-29C8EEFE18D0}">
      <dsp:nvSpPr>
        <dsp:cNvPr id="0" name=""/>
        <dsp:cNvSpPr/>
      </dsp:nvSpPr>
      <dsp:spPr>
        <a:xfrm>
          <a:off x="2342301" y="97819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C0299-64AD-4F20-ACCA-F5B4A9AD40A2}">
      <dsp:nvSpPr>
        <dsp:cNvPr id="0" name=""/>
        <dsp:cNvSpPr/>
      </dsp:nvSpPr>
      <dsp:spPr>
        <a:xfrm>
          <a:off x="2554881" y="1180147"/>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defRPr cap="all"/>
          </a:pPr>
          <a:r>
            <a:rPr lang="en-GB" sz="2400" kern="1200" dirty="0">
              <a:latin typeface="Trebuchet MS" panose="020B0603020202020204" pitchFamily="34" charset="0"/>
            </a:rPr>
            <a:t>Zoo animals</a:t>
          </a:r>
          <a:endParaRPr lang="en-US" sz="2400" kern="1200" dirty="0">
            <a:latin typeface="Trebuchet MS" panose="020B0603020202020204" pitchFamily="34" charset="0"/>
          </a:endParaRPr>
        </a:p>
      </dsp:txBody>
      <dsp:txXfrm>
        <a:off x="2590464" y="1215730"/>
        <a:ext cx="1842050" cy="1143726"/>
      </dsp:txXfrm>
    </dsp:sp>
    <dsp:sp modelId="{AB2AD09B-749B-4557-93F3-1BB7F10D4E2C}">
      <dsp:nvSpPr>
        <dsp:cNvPr id="0" name=""/>
        <dsp:cNvSpPr/>
      </dsp:nvSpPr>
      <dsp:spPr>
        <a:xfrm>
          <a:off x="4680677" y="97819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B4667-98E7-40BD-BD09-48F50C643AA1}">
      <dsp:nvSpPr>
        <dsp:cNvPr id="0" name=""/>
        <dsp:cNvSpPr/>
      </dsp:nvSpPr>
      <dsp:spPr>
        <a:xfrm>
          <a:off x="4893256" y="1180147"/>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defRPr cap="all"/>
          </a:pPr>
          <a:r>
            <a:rPr lang="en-GB" sz="1600" kern="1200">
              <a:latin typeface="Trebuchet MS" panose="020B0603020202020204" pitchFamily="34" charset="0"/>
            </a:rPr>
            <a:t>Conservationists</a:t>
          </a:r>
          <a:endParaRPr lang="en-US" sz="1600" kern="1200">
            <a:latin typeface="Trebuchet MS" panose="020B0603020202020204" pitchFamily="34" charset="0"/>
          </a:endParaRPr>
        </a:p>
      </dsp:txBody>
      <dsp:txXfrm>
        <a:off x="4928839" y="1215730"/>
        <a:ext cx="1842050" cy="1143726"/>
      </dsp:txXfrm>
    </dsp:sp>
    <dsp:sp modelId="{C861238E-93C8-47EF-B4DE-7ED80102A2E9}">
      <dsp:nvSpPr>
        <dsp:cNvPr id="0" name=""/>
        <dsp:cNvSpPr/>
      </dsp:nvSpPr>
      <dsp:spPr>
        <a:xfrm>
          <a:off x="7019052" y="97819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B1D79-E818-4929-896E-103102F82349}">
      <dsp:nvSpPr>
        <dsp:cNvPr id="0" name=""/>
        <dsp:cNvSpPr/>
      </dsp:nvSpPr>
      <dsp:spPr>
        <a:xfrm>
          <a:off x="7231632" y="1180147"/>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defRPr cap="all"/>
          </a:pPr>
          <a:r>
            <a:rPr lang="en-GB" sz="2000" kern="1200" dirty="0">
              <a:latin typeface="Trebuchet MS" panose="020B0603020202020204" pitchFamily="34" charset="0"/>
            </a:rPr>
            <a:t>Astronauts</a:t>
          </a:r>
          <a:endParaRPr lang="en-US" sz="2000" kern="1200" dirty="0">
            <a:latin typeface="Trebuchet MS" panose="020B0603020202020204" pitchFamily="34" charset="0"/>
          </a:endParaRPr>
        </a:p>
      </dsp:txBody>
      <dsp:txXfrm>
        <a:off x="7267215" y="1215730"/>
        <a:ext cx="1842050" cy="1143726"/>
      </dsp:txXfrm>
    </dsp:sp>
    <dsp:sp modelId="{10021B36-D2E6-471D-B759-6218DF7ADADD}">
      <dsp:nvSpPr>
        <dsp:cNvPr id="0" name=""/>
        <dsp:cNvSpPr/>
      </dsp:nvSpPr>
      <dsp:spPr>
        <a:xfrm>
          <a:off x="9357427" y="97819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79FE7E-A6AF-4976-A51B-1B0F3900BB0E}">
      <dsp:nvSpPr>
        <dsp:cNvPr id="0" name=""/>
        <dsp:cNvSpPr/>
      </dsp:nvSpPr>
      <dsp:spPr>
        <a:xfrm>
          <a:off x="9570007" y="1180147"/>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defRPr cap="all"/>
          </a:pPr>
          <a:r>
            <a:rPr lang="en-GB" sz="2400" kern="1200" dirty="0">
              <a:latin typeface="Trebuchet MS" panose="020B0603020202020204" pitchFamily="34" charset="0"/>
            </a:rPr>
            <a:t>Zoo staff</a:t>
          </a:r>
          <a:endParaRPr lang="en-US" sz="2400" kern="1200" dirty="0">
            <a:latin typeface="Trebuchet MS" panose="020B0603020202020204" pitchFamily="34" charset="0"/>
          </a:endParaRPr>
        </a:p>
      </dsp:txBody>
      <dsp:txXfrm>
        <a:off x="9605590" y="1215730"/>
        <a:ext cx="1842050" cy="11437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56900-E197-41D2-BF41-3820B9867F38}">
      <dsp:nvSpPr>
        <dsp:cNvPr id="0" name=""/>
        <dsp:cNvSpPr/>
      </dsp:nvSpPr>
      <dsp:spPr>
        <a:xfrm>
          <a:off x="3926" y="76183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BBC330-EA4C-4A2F-88E1-13B3D42FF260}">
      <dsp:nvSpPr>
        <dsp:cNvPr id="0" name=""/>
        <dsp:cNvSpPr/>
      </dsp:nvSpPr>
      <dsp:spPr>
        <a:xfrm>
          <a:off x="216505" y="96378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Trebuchet MS" panose="020B0603020202020204" pitchFamily="34" charset="0"/>
            </a:rPr>
            <a:t>Pupils</a:t>
          </a:r>
          <a:endParaRPr lang="en-US" sz="3200" kern="1200" dirty="0">
            <a:latin typeface="Trebuchet MS" panose="020B0603020202020204" pitchFamily="34" charset="0"/>
          </a:endParaRPr>
        </a:p>
      </dsp:txBody>
      <dsp:txXfrm>
        <a:off x="252088" y="999371"/>
        <a:ext cx="1842050" cy="1143726"/>
      </dsp:txXfrm>
    </dsp:sp>
    <dsp:sp modelId="{823B2DBE-1112-4E6C-A431-623506E7BCD4}">
      <dsp:nvSpPr>
        <dsp:cNvPr id="0" name=""/>
        <dsp:cNvSpPr/>
      </dsp:nvSpPr>
      <dsp:spPr>
        <a:xfrm>
          <a:off x="2342301" y="76183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405483-D2E6-4329-B369-84B2AF088392}">
      <dsp:nvSpPr>
        <dsp:cNvPr id="0" name=""/>
        <dsp:cNvSpPr/>
      </dsp:nvSpPr>
      <dsp:spPr>
        <a:xfrm>
          <a:off x="2554881" y="96378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latin typeface="Trebuchet MS" panose="020B0603020202020204" pitchFamily="34" charset="0"/>
            </a:rPr>
            <a:t>Police officers</a:t>
          </a:r>
          <a:endParaRPr lang="en-US" sz="3200" kern="1200">
            <a:latin typeface="Trebuchet MS" panose="020B0603020202020204" pitchFamily="34" charset="0"/>
          </a:endParaRPr>
        </a:p>
      </dsp:txBody>
      <dsp:txXfrm>
        <a:off x="2590464" y="999371"/>
        <a:ext cx="1842050" cy="1143726"/>
      </dsp:txXfrm>
    </dsp:sp>
    <dsp:sp modelId="{D8C09419-48C8-4C7A-A4B2-95F7307FA207}">
      <dsp:nvSpPr>
        <dsp:cNvPr id="0" name=""/>
        <dsp:cNvSpPr/>
      </dsp:nvSpPr>
      <dsp:spPr>
        <a:xfrm>
          <a:off x="4680677" y="76183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5C80E6-ABEA-469D-B297-5576107051B7}">
      <dsp:nvSpPr>
        <dsp:cNvPr id="0" name=""/>
        <dsp:cNvSpPr/>
      </dsp:nvSpPr>
      <dsp:spPr>
        <a:xfrm>
          <a:off x="4893256" y="96378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latin typeface="Trebuchet MS" panose="020B0603020202020204" pitchFamily="34" charset="0"/>
            </a:rPr>
            <a:t>Parents</a:t>
          </a:r>
          <a:endParaRPr lang="en-US" sz="3200" kern="1200">
            <a:latin typeface="Trebuchet MS" panose="020B0603020202020204" pitchFamily="34" charset="0"/>
          </a:endParaRPr>
        </a:p>
      </dsp:txBody>
      <dsp:txXfrm>
        <a:off x="4928839" y="999371"/>
        <a:ext cx="1842050" cy="1143726"/>
      </dsp:txXfrm>
    </dsp:sp>
    <dsp:sp modelId="{41899458-4E7B-4C49-95B6-C329E0EC8FEA}">
      <dsp:nvSpPr>
        <dsp:cNvPr id="0" name=""/>
        <dsp:cNvSpPr/>
      </dsp:nvSpPr>
      <dsp:spPr>
        <a:xfrm>
          <a:off x="7019052" y="76183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7F886-36B4-4867-B712-CF39FB5A1C71}">
      <dsp:nvSpPr>
        <dsp:cNvPr id="0" name=""/>
        <dsp:cNvSpPr/>
      </dsp:nvSpPr>
      <dsp:spPr>
        <a:xfrm>
          <a:off x="7231632" y="96378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latin typeface="Trebuchet MS" panose="020B0603020202020204" pitchFamily="34" charset="0"/>
            </a:rPr>
            <a:t>Teachers</a:t>
          </a:r>
          <a:endParaRPr lang="en-US" sz="3200" kern="1200">
            <a:latin typeface="Trebuchet MS" panose="020B0603020202020204" pitchFamily="34" charset="0"/>
          </a:endParaRPr>
        </a:p>
      </dsp:txBody>
      <dsp:txXfrm>
        <a:off x="7267215" y="999371"/>
        <a:ext cx="1842050" cy="1143726"/>
      </dsp:txXfrm>
    </dsp:sp>
    <dsp:sp modelId="{40F8D00A-760B-46B0-9CCB-9F506EF13700}">
      <dsp:nvSpPr>
        <dsp:cNvPr id="0" name=""/>
        <dsp:cNvSpPr/>
      </dsp:nvSpPr>
      <dsp:spPr>
        <a:xfrm>
          <a:off x="9357427" y="761837"/>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6E0108-1AED-4173-838C-309338DD1EFE}">
      <dsp:nvSpPr>
        <dsp:cNvPr id="0" name=""/>
        <dsp:cNvSpPr/>
      </dsp:nvSpPr>
      <dsp:spPr>
        <a:xfrm>
          <a:off x="9570007" y="963788"/>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latin typeface="Trebuchet MS" panose="020B0603020202020204" pitchFamily="34" charset="0"/>
            </a:rPr>
            <a:t>Bullies</a:t>
          </a:r>
          <a:endParaRPr lang="en-US" sz="3200" kern="1200">
            <a:latin typeface="Trebuchet MS" panose="020B0603020202020204" pitchFamily="34" charset="0"/>
          </a:endParaRPr>
        </a:p>
      </dsp:txBody>
      <dsp:txXfrm>
        <a:off x="9605590" y="999371"/>
        <a:ext cx="1842050" cy="11437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C9A6E-4EBA-432E-BE43-E2EBD4FB9771}">
      <dsp:nvSpPr>
        <dsp:cNvPr id="0" name=""/>
        <dsp:cNvSpPr/>
      </dsp:nvSpPr>
      <dsp:spPr>
        <a:xfrm>
          <a:off x="3926" y="645325"/>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C465C6-0C23-464C-8B02-4134A0C33C09}">
      <dsp:nvSpPr>
        <dsp:cNvPr id="0" name=""/>
        <dsp:cNvSpPr/>
      </dsp:nvSpPr>
      <dsp:spPr>
        <a:xfrm>
          <a:off x="216505" y="847275"/>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Trebuchet MS" panose="020B0603020202020204" pitchFamily="34" charset="0"/>
            </a:rPr>
            <a:t>Well-behaved celebrities</a:t>
          </a:r>
          <a:endParaRPr lang="en-US" sz="2400" kern="1200">
            <a:latin typeface="Trebuchet MS" panose="020B0603020202020204" pitchFamily="34" charset="0"/>
          </a:endParaRPr>
        </a:p>
      </dsp:txBody>
      <dsp:txXfrm>
        <a:off x="252088" y="882858"/>
        <a:ext cx="1842050" cy="1143726"/>
      </dsp:txXfrm>
    </dsp:sp>
    <dsp:sp modelId="{A94EB2CB-D6E9-4AC4-B21B-E53DF22FF7FD}">
      <dsp:nvSpPr>
        <dsp:cNvPr id="0" name=""/>
        <dsp:cNvSpPr/>
      </dsp:nvSpPr>
      <dsp:spPr>
        <a:xfrm>
          <a:off x="2342301" y="645325"/>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AC02C-C606-433F-9AD5-6B1C07488651}">
      <dsp:nvSpPr>
        <dsp:cNvPr id="0" name=""/>
        <dsp:cNvSpPr/>
      </dsp:nvSpPr>
      <dsp:spPr>
        <a:xfrm>
          <a:off x="2554881" y="847275"/>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Trebuchet MS" panose="020B0603020202020204" pitchFamily="34" charset="0"/>
            </a:rPr>
            <a:t>Pet dog</a:t>
          </a:r>
          <a:endParaRPr lang="en-US" sz="2400" kern="1200">
            <a:latin typeface="Trebuchet MS" panose="020B0603020202020204" pitchFamily="34" charset="0"/>
          </a:endParaRPr>
        </a:p>
      </dsp:txBody>
      <dsp:txXfrm>
        <a:off x="2590464" y="882858"/>
        <a:ext cx="1842050" cy="1143726"/>
      </dsp:txXfrm>
    </dsp:sp>
    <dsp:sp modelId="{3AD10864-E491-4536-B427-8C626BFA54A6}">
      <dsp:nvSpPr>
        <dsp:cNvPr id="0" name=""/>
        <dsp:cNvSpPr/>
      </dsp:nvSpPr>
      <dsp:spPr>
        <a:xfrm>
          <a:off x="4680677" y="645325"/>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9ADF73-0C81-4C4F-9C44-8239F7889F72}">
      <dsp:nvSpPr>
        <dsp:cNvPr id="0" name=""/>
        <dsp:cNvSpPr/>
      </dsp:nvSpPr>
      <dsp:spPr>
        <a:xfrm>
          <a:off x="4893256" y="847275"/>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Trebuchet MS" panose="020B0603020202020204" pitchFamily="34" charset="0"/>
            </a:rPr>
            <a:t>Police officers &amp; fire fighters</a:t>
          </a:r>
          <a:endParaRPr lang="en-US" sz="2400" kern="1200">
            <a:latin typeface="Trebuchet MS" panose="020B0603020202020204" pitchFamily="34" charset="0"/>
          </a:endParaRPr>
        </a:p>
      </dsp:txBody>
      <dsp:txXfrm>
        <a:off x="4928839" y="882858"/>
        <a:ext cx="1842050" cy="1143726"/>
      </dsp:txXfrm>
    </dsp:sp>
    <dsp:sp modelId="{F5CAE4A8-78E9-4E35-93ED-3F741B6F3D57}">
      <dsp:nvSpPr>
        <dsp:cNvPr id="0" name=""/>
        <dsp:cNvSpPr/>
      </dsp:nvSpPr>
      <dsp:spPr>
        <a:xfrm>
          <a:off x="7019052" y="645325"/>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BE390-0274-407B-9A86-852C5E8A04D6}">
      <dsp:nvSpPr>
        <dsp:cNvPr id="0" name=""/>
        <dsp:cNvSpPr/>
      </dsp:nvSpPr>
      <dsp:spPr>
        <a:xfrm>
          <a:off x="7231632" y="847275"/>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Trebuchet MS" panose="020B0603020202020204" pitchFamily="34" charset="0"/>
            </a:rPr>
            <a:t>Children</a:t>
          </a:r>
          <a:endParaRPr lang="en-US" sz="2400" kern="1200">
            <a:latin typeface="Trebuchet MS" panose="020B0603020202020204" pitchFamily="34" charset="0"/>
          </a:endParaRPr>
        </a:p>
      </dsp:txBody>
      <dsp:txXfrm>
        <a:off x="7267215" y="882858"/>
        <a:ext cx="1842050" cy="1143726"/>
      </dsp:txXfrm>
    </dsp:sp>
    <dsp:sp modelId="{EE713BA0-FCF9-4A84-B5DB-2F02C2CCA58A}">
      <dsp:nvSpPr>
        <dsp:cNvPr id="0" name=""/>
        <dsp:cNvSpPr/>
      </dsp:nvSpPr>
      <dsp:spPr>
        <a:xfrm>
          <a:off x="9357427" y="645325"/>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63D1F4-11B2-4DD1-A347-70A6930BF2D5}">
      <dsp:nvSpPr>
        <dsp:cNvPr id="0" name=""/>
        <dsp:cNvSpPr/>
      </dsp:nvSpPr>
      <dsp:spPr>
        <a:xfrm>
          <a:off x="9570007" y="847275"/>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Trebuchet MS" panose="020B0603020202020204" pitchFamily="34" charset="0"/>
            </a:rPr>
            <a:t>Naughty celebrities</a:t>
          </a:r>
          <a:endParaRPr lang="en-US" sz="2400" kern="1200">
            <a:latin typeface="Trebuchet MS" panose="020B0603020202020204" pitchFamily="34" charset="0"/>
          </a:endParaRPr>
        </a:p>
      </dsp:txBody>
      <dsp:txXfrm>
        <a:off x="9605590" y="882858"/>
        <a:ext cx="1842050" cy="11437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F7F37-36B1-4F00-8E7F-79EF1B6B8FEF}">
      <dsp:nvSpPr>
        <dsp:cNvPr id="0" name=""/>
        <dsp:cNvSpPr/>
      </dsp:nvSpPr>
      <dsp:spPr>
        <a:xfrm>
          <a:off x="3926" y="714899"/>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4BDD4-9C23-4DF1-9BCF-6E36A417228D}">
      <dsp:nvSpPr>
        <dsp:cNvPr id="0" name=""/>
        <dsp:cNvSpPr/>
      </dsp:nvSpPr>
      <dsp:spPr>
        <a:xfrm>
          <a:off x="216505" y="916849"/>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latin typeface="Trebuchet MS" panose="020B0603020202020204" pitchFamily="34" charset="0"/>
            </a:rPr>
            <a:t>Pupils who ace the work</a:t>
          </a:r>
          <a:endParaRPr lang="en-US" sz="2100" kern="1200">
            <a:latin typeface="Trebuchet MS" panose="020B0603020202020204" pitchFamily="34" charset="0"/>
          </a:endParaRPr>
        </a:p>
      </dsp:txBody>
      <dsp:txXfrm>
        <a:off x="252088" y="952432"/>
        <a:ext cx="1842050" cy="1143726"/>
      </dsp:txXfrm>
    </dsp:sp>
    <dsp:sp modelId="{DF6ACC99-B44F-45C2-923F-46715B4C9CFD}">
      <dsp:nvSpPr>
        <dsp:cNvPr id="0" name=""/>
        <dsp:cNvSpPr/>
      </dsp:nvSpPr>
      <dsp:spPr>
        <a:xfrm>
          <a:off x="2342301" y="714899"/>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C50773-FA2F-4E33-A9C1-C665768208F4}">
      <dsp:nvSpPr>
        <dsp:cNvPr id="0" name=""/>
        <dsp:cNvSpPr/>
      </dsp:nvSpPr>
      <dsp:spPr>
        <a:xfrm>
          <a:off x="2554881" y="916849"/>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latin typeface="Trebuchet MS" panose="020B0603020202020204" pitchFamily="34" charset="0"/>
            </a:rPr>
            <a:t>The owner of the local newsagent</a:t>
          </a:r>
          <a:endParaRPr lang="en-US" sz="2100" kern="1200">
            <a:latin typeface="Trebuchet MS" panose="020B0603020202020204" pitchFamily="34" charset="0"/>
          </a:endParaRPr>
        </a:p>
      </dsp:txBody>
      <dsp:txXfrm>
        <a:off x="2590464" y="952432"/>
        <a:ext cx="1842050" cy="1143726"/>
      </dsp:txXfrm>
    </dsp:sp>
    <dsp:sp modelId="{D2060130-2AA0-422F-B59F-1F4258940B7E}">
      <dsp:nvSpPr>
        <dsp:cNvPr id="0" name=""/>
        <dsp:cNvSpPr/>
      </dsp:nvSpPr>
      <dsp:spPr>
        <a:xfrm>
          <a:off x="4680677" y="714899"/>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1DDF6B-0868-42D0-8165-0415CDFC2FFC}">
      <dsp:nvSpPr>
        <dsp:cNvPr id="0" name=""/>
        <dsp:cNvSpPr/>
      </dsp:nvSpPr>
      <dsp:spPr>
        <a:xfrm>
          <a:off x="4893256" y="916849"/>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latin typeface="Trebuchet MS" panose="020B0603020202020204" pitchFamily="34" charset="0"/>
            </a:rPr>
            <a:t>Teachers</a:t>
          </a:r>
          <a:endParaRPr lang="en-US" sz="2100" kern="1200">
            <a:latin typeface="Trebuchet MS" panose="020B0603020202020204" pitchFamily="34" charset="0"/>
          </a:endParaRPr>
        </a:p>
      </dsp:txBody>
      <dsp:txXfrm>
        <a:off x="4928839" y="952432"/>
        <a:ext cx="1842050" cy="1143726"/>
      </dsp:txXfrm>
    </dsp:sp>
    <dsp:sp modelId="{ED0068F0-9F79-41BC-84F5-D691BD1AF85F}">
      <dsp:nvSpPr>
        <dsp:cNvPr id="0" name=""/>
        <dsp:cNvSpPr/>
      </dsp:nvSpPr>
      <dsp:spPr>
        <a:xfrm>
          <a:off x="7019052" y="714899"/>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1B39F-C3E8-461F-B9B7-78B527DFDB48}">
      <dsp:nvSpPr>
        <dsp:cNvPr id="0" name=""/>
        <dsp:cNvSpPr/>
      </dsp:nvSpPr>
      <dsp:spPr>
        <a:xfrm>
          <a:off x="7231632" y="916849"/>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latin typeface="Trebuchet MS" panose="020B0603020202020204" pitchFamily="34" charset="0"/>
            </a:rPr>
            <a:t>Older siblings &amp; family</a:t>
          </a:r>
          <a:endParaRPr lang="en-US" sz="2100" kern="1200">
            <a:latin typeface="Trebuchet MS" panose="020B0603020202020204" pitchFamily="34" charset="0"/>
          </a:endParaRPr>
        </a:p>
      </dsp:txBody>
      <dsp:txXfrm>
        <a:off x="7267215" y="952432"/>
        <a:ext cx="1842050" cy="1143726"/>
      </dsp:txXfrm>
    </dsp:sp>
    <dsp:sp modelId="{48063C73-8861-498C-AA64-710237B0C220}">
      <dsp:nvSpPr>
        <dsp:cNvPr id="0" name=""/>
        <dsp:cNvSpPr/>
      </dsp:nvSpPr>
      <dsp:spPr>
        <a:xfrm>
          <a:off x="9357427" y="714899"/>
          <a:ext cx="1913216" cy="12148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22A737-324F-4EB8-9DD4-873103A62639}">
      <dsp:nvSpPr>
        <dsp:cNvPr id="0" name=""/>
        <dsp:cNvSpPr/>
      </dsp:nvSpPr>
      <dsp:spPr>
        <a:xfrm>
          <a:off x="9570007" y="916849"/>
          <a:ext cx="1913216" cy="12148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latin typeface="Trebuchet MS" panose="020B0603020202020204" pitchFamily="34" charset="0"/>
            </a:rPr>
            <a:t>Pupils who find the work difficult</a:t>
          </a:r>
          <a:endParaRPr lang="en-US" sz="2100" kern="1200">
            <a:latin typeface="Trebuchet MS" panose="020B0603020202020204" pitchFamily="34" charset="0"/>
          </a:endParaRPr>
        </a:p>
      </dsp:txBody>
      <dsp:txXfrm>
        <a:off x="9605590" y="952432"/>
        <a:ext cx="1842050" cy="114372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55081-F6A4-294F-8E44-4DFA21FB6912}"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15CC8-0F98-EA43-8CBD-B5291AE17BC3}" type="slidenum">
              <a:rPr lang="en-US" smtClean="0"/>
              <a:t>‹#›</a:t>
            </a:fld>
            <a:endParaRPr lang="en-US"/>
          </a:p>
        </p:txBody>
      </p:sp>
    </p:spTree>
    <p:extLst>
      <p:ext uri="{BB962C8B-B14F-4D97-AF65-F5344CB8AC3E}">
        <p14:creationId xmlns:p14="http://schemas.microsoft.com/office/powerpoint/2010/main" val="124906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D15CC8-0F98-EA43-8CBD-B5291AE17BC3}" type="slidenum">
              <a:rPr lang="en-US" smtClean="0"/>
              <a:t>7</a:t>
            </a:fld>
            <a:endParaRPr lang="en-US"/>
          </a:p>
        </p:txBody>
      </p:sp>
    </p:spTree>
    <p:extLst>
      <p:ext uri="{BB962C8B-B14F-4D97-AF65-F5344CB8AC3E}">
        <p14:creationId xmlns:p14="http://schemas.microsoft.com/office/powerpoint/2010/main" val="195437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1CD15CC8-0F98-EA43-8CBD-B5291AE17BC3}" type="slidenum">
              <a:rPr lang="en-US" smtClean="0"/>
              <a:t>9</a:t>
            </a:fld>
            <a:endParaRPr lang="en-US"/>
          </a:p>
        </p:txBody>
      </p:sp>
    </p:spTree>
    <p:extLst>
      <p:ext uri="{BB962C8B-B14F-4D97-AF65-F5344CB8AC3E}">
        <p14:creationId xmlns:p14="http://schemas.microsoft.com/office/powerpoint/2010/main" val="44634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1CD15CC8-0F98-EA43-8CBD-B5291AE17BC3}" type="slidenum">
              <a:rPr lang="en-US" smtClean="0"/>
              <a:t>10</a:t>
            </a:fld>
            <a:endParaRPr lang="en-US"/>
          </a:p>
        </p:txBody>
      </p:sp>
    </p:spTree>
    <p:extLst>
      <p:ext uri="{BB962C8B-B14F-4D97-AF65-F5344CB8AC3E}">
        <p14:creationId xmlns:p14="http://schemas.microsoft.com/office/powerpoint/2010/main" val="289996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1CD15CC8-0F98-EA43-8CBD-B5291AE17BC3}" type="slidenum">
              <a:rPr lang="en-US" smtClean="0"/>
              <a:t>11</a:t>
            </a:fld>
            <a:endParaRPr lang="en-US"/>
          </a:p>
        </p:txBody>
      </p:sp>
    </p:spTree>
    <p:extLst>
      <p:ext uri="{BB962C8B-B14F-4D97-AF65-F5344CB8AC3E}">
        <p14:creationId xmlns:p14="http://schemas.microsoft.com/office/powerpoint/2010/main" val="2536934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discussion pitched at the correct level.</a:t>
            </a:r>
          </a:p>
        </p:txBody>
      </p:sp>
      <p:sp>
        <p:nvSpPr>
          <p:cNvPr id="4" name="Slide Number Placeholder 3"/>
          <p:cNvSpPr>
            <a:spLocks noGrp="1"/>
          </p:cNvSpPr>
          <p:nvPr>
            <p:ph type="sldNum" sz="quarter" idx="5"/>
          </p:nvPr>
        </p:nvSpPr>
        <p:spPr/>
        <p:txBody>
          <a:bodyPr/>
          <a:lstStyle/>
          <a:p>
            <a:fld id="{1CD15CC8-0F98-EA43-8CBD-B5291AE17BC3}" type="slidenum">
              <a:rPr lang="en-US" smtClean="0"/>
              <a:t>12</a:t>
            </a:fld>
            <a:endParaRPr lang="en-US"/>
          </a:p>
        </p:txBody>
      </p:sp>
    </p:spTree>
    <p:extLst>
      <p:ext uri="{BB962C8B-B14F-4D97-AF65-F5344CB8AC3E}">
        <p14:creationId xmlns:p14="http://schemas.microsoft.com/office/powerpoint/2010/main" val="3023159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D15CC8-0F98-EA43-8CBD-B5291AE17BC3}" type="slidenum">
              <a:rPr lang="en-US" smtClean="0"/>
              <a:t>17</a:t>
            </a:fld>
            <a:endParaRPr lang="en-US"/>
          </a:p>
        </p:txBody>
      </p:sp>
    </p:spTree>
    <p:extLst>
      <p:ext uri="{BB962C8B-B14F-4D97-AF65-F5344CB8AC3E}">
        <p14:creationId xmlns:p14="http://schemas.microsoft.com/office/powerpoint/2010/main" val="72262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D15CC8-0F98-EA43-8CBD-B5291AE17BC3}" type="slidenum">
              <a:rPr lang="en-US" smtClean="0"/>
              <a:t>21</a:t>
            </a:fld>
            <a:endParaRPr lang="en-US"/>
          </a:p>
        </p:txBody>
      </p:sp>
    </p:spTree>
    <p:extLst>
      <p:ext uri="{BB962C8B-B14F-4D97-AF65-F5344CB8AC3E}">
        <p14:creationId xmlns:p14="http://schemas.microsoft.com/office/powerpoint/2010/main" val="3513321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2838"/>
            <a:ext cx="12192000" cy="6872068"/>
          </a:xfrm>
          <a:prstGeom prst="rect">
            <a:avLst/>
          </a:prstGeom>
          <a:solidFill>
            <a:schemeClr val="tx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1150" y="1134402"/>
            <a:ext cx="3949701" cy="1673490"/>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9293" t="22893" r="24434" b="35584"/>
          <a:stretch/>
        </p:blipFill>
        <p:spPr>
          <a:xfrm>
            <a:off x="5677786" y="3168503"/>
            <a:ext cx="6514214" cy="3689497"/>
          </a:xfrm>
          <a:prstGeom prst="rect">
            <a:avLst/>
          </a:prstGeom>
        </p:spPr>
      </p:pic>
      <p:cxnSp>
        <p:nvCxnSpPr>
          <p:cNvPr id="13" name="Straight Connector 12"/>
          <p:cNvCxnSpPr/>
          <p:nvPr userDrawn="1"/>
        </p:nvCxnSpPr>
        <p:spPr>
          <a:xfrm flipV="1">
            <a:off x="2594344" y="3252375"/>
            <a:ext cx="6792548" cy="10618"/>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94344" y="4380614"/>
            <a:ext cx="6792548" cy="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1" hasCustomPrompt="1"/>
          </p:nvPr>
        </p:nvSpPr>
        <p:spPr>
          <a:xfrm>
            <a:off x="2594344" y="3475728"/>
            <a:ext cx="6792548" cy="692150"/>
          </a:xfrm>
          <a:prstGeom prst="rect">
            <a:avLst/>
          </a:prstGeom>
        </p:spPr>
        <p:txBody>
          <a:bodyPr anchor="ctr"/>
          <a:lstStyle>
            <a:lvl1pPr marL="0" indent="0" algn="ctr">
              <a:buNone/>
              <a:defRPr>
                <a:solidFill>
                  <a:schemeClr val="bg1"/>
                </a:solidFill>
                <a:latin typeface="Trebuchet MS" charset="0"/>
                <a:ea typeface="Trebuchet MS" charset="0"/>
                <a:cs typeface="Trebuchet MS" charset="0"/>
              </a:defRPr>
            </a:lvl1pPr>
            <a:lvl2pPr marL="457200" indent="0" algn="ctr">
              <a:buNone/>
              <a:defRPr>
                <a:solidFill>
                  <a:schemeClr val="bg1"/>
                </a:solidFill>
                <a:latin typeface="Trebuchet MS" charset="0"/>
                <a:ea typeface="Trebuchet MS" charset="0"/>
                <a:cs typeface="Trebuchet MS" charset="0"/>
              </a:defRPr>
            </a:lvl2pPr>
            <a:lvl3pPr marL="914400" indent="0" algn="ctr">
              <a:buNone/>
              <a:defRPr>
                <a:solidFill>
                  <a:schemeClr val="bg1"/>
                </a:solidFill>
                <a:latin typeface="Trebuchet MS" charset="0"/>
                <a:ea typeface="Trebuchet MS" charset="0"/>
                <a:cs typeface="Trebuchet MS" charset="0"/>
              </a:defRPr>
            </a:lvl3pPr>
            <a:lvl4pPr marL="1371600" indent="0" algn="ctr">
              <a:buNone/>
              <a:defRPr>
                <a:solidFill>
                  <a:schemeClr val="bg1"/>
                </a:solidFill>
                <a:latin typeface="Trebuchet MS" charset="0"/>
                <a:ea typeface="Trebuchet MS" charset="0"/>
                <a:cs typeface="Trebuchet MS" charset="0"/>
              </a:defRPr>
            </a:lvl4pPr>
            <a:lvl5pPr marL="1828800" indent="0" algn="ctr">
              <a:buNone/>
              <a:defRPr>
                <a:solidFill>
                  <a:schemeClr val="bg1"/>
                </a:solidFill>
                <a:latin typeface="Trebuchet MS" charset="0"/>
                <a:ea typeface="Trebuchet MS" charset="0"/>
                <a:cs typeface="Trebuchet MS" charset="0"/>
              </a:defRPr>
            </a:lvl5pPr>
          </a:lstStyle>
          <a:p>
            <a:pPr lvl="0"/>
            <a:r>
              <a:rPr lang="en-US"/>
              <a:t>XX TITLE XX</a:t>
            </a:r>
          </a:p>
        </p:txBody>
      </p:sp>
      <p:sp>
        <p:nvSpPr>
          <p:cNvPr id="4" name="Text Placeholder 3"/>
          <p:cNvSpPr>
            <a:spLocks noGrp="1"/>
          </p:cNvSpPr>
          <p:nvPr>
            <p:ph type="body" sz="quarter" idx="12" hasCustomPrompt="1"/>
          </p:nvPr>
        </p:nvSpPr>
        <p:spPr>
          <a:xfrm>
            <a:off x="257175" y="5864225"/>
            <a:ext cx="4014787" cy="625475"/>
          </a:xfrm>
          <a:prstGeom prst="rect">
            <a:avLst/>
          </a:prstGeom>
          <a:ln>
            <a:noFill/>
          </a:ln>
        </p:spPr>
        <p:txBody>
          <a:bodyPr/>
          <a:lstStyle>
            <a:lvl1pPr marL="0" indent="0">
              <a:buNone/>
              <a:defRPr sz="2000">
                <a:solidFill>
                  <a:schemeClr val="bg1"/>
                </a:solidFill>
                <a:latin typeface="Trebuchet MS" charset="0"/>
                <a:ea typeface="Trebuchet MS" charset="0"/>
                <a:cs typeface="Trebuchet MS"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a:p>
            <a:pPr lvl="0"/>
            <a:r>
              <a:rPr lang="en-US"/>
              <a:t>[Date]</a:t>
            </a:r>
            <a:endParaRPr lang="en-GB"/>
          </a:p>
        </p:txBody>
      </p:sp>
    </p:spTree>
    <p:extLst>
      <p:ext uri="{BB962C8B-B14F-4D97-AF65-F5344CB8AC3E}">
        <p14:creationId xmlns:p14="http://schemas.microsoft.com/office/powerpoint/2010/main" val="642491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72069"/>
          </a:xfrm>
          <a:prstGeom prst="rect">
            <a:avLst/>
          </a:prstGeom>
          <a:solidFill>
            <a:schemeClr val="tx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cxnSp>
        <p:nvCxnSpPr>
          <p:cNvPr id="5" name="Straight Connector 4"/>
          <p:cNvCxnSpPr/>
          <p:nvPr userDrawn="1"/>
        </p:nvCxnSpPr>
        <p:spPr>
          <a:xfrm>
            <a:off x="2785403" y="3188012"/>
            <a:ext cx="8140974" cy="254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sp>
        <p:nvSpPr>
          <p:cNvPr id="9" name="Text Placeholder 2"/>
          <p:cNvSpPr>
            <a:spLocks noGrp="1"/>
          </p:cNvSpPr>
          <p:nvPr>
            <p:ph type="body" sz="quarter" idx="10" hasCustomPrompt="1"/>
          </p:nvPr>
        </p:nvSpPr>
        <p:spPr>
          <a:xfrm>
            <a:off x="2792413" y="2625213"/>
            <a:ext cx="8131175" cy="452950"/>
          </a:xfrm>
          <a:prstGeom prst="rect">
            <a:avLst/>
          </a:prstGeom>
        </p:spPr>
        <p:txBody>
          <a:bodyPr/>
          <a:lstStyle>
            <a:lvl1pPr marL="0" indent="0">
              <a:buNone/>
              <a:defRPr sz="2400">
                <a:solidFill>
                  <a:schemeClr val="bg1"/>
                </a:solidFill>
                <a:latin typeface="Trebuchet MS" charset="0"/>
                <a:ea typeface="Trebuchet MS" charset="0"/>
                <a:cs typeface="Trebuchet MS" charset="0"/>
              </a:defRPr>
            </a:lvl1pPr>
          </a:lstStyle>
          <a:p>
            <a:pPr lvl="0"/>
            <a:r>
              <a:rPr lang="en-US"/>
              <a:t>SECTION TITLE</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0"/>
            <a:ext cx="12192000" cy="6872069"/>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cxnSp>
        <p:nvCxnSpPr>
          <p:cNvPr id="5" name="Straight Connector 4"/>
          <p:cNvCxnSpPr/>
          <p:nvPr userDrawn="1"/>
        </p:nvCxnSpPr>
        <p:spPr>
          <a:xfrm>
            <a:off x="2785403" y="3188012"/>
            <a:ext cx="8140974" cy="254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sp>
        <p:nvSpPr>
          <p:cNvPr id="8" name="Text Placeholder 2"/>
          <p:cNvSpPr>
            <a:spLocks noGrp="1"/>
          </p:cNvSpPr>
          <p:nvPr>
            <p:ph type="body" sz="quarter" idx="10" hasCustomPrompt="1"/>
          </p:nvPr>
        </p:nvSpPr>
        <p:spPr>
          <a:xfrm>
            <a:off x="2792413" y="2625213"/>
            <a:ext cx="8131175" cy="452950"/>
          </a:xfrm>
          <a:prstGeom prst="rect">
            <a:avLst/>
          </a:prstGeom>
        </p:spPr>
        <p:txBody>
          <a:bodyPr/>
          <a:lstStyle>
            <a:lvl1pPr marL="0" indent="0">
              <a:buNone/>
              <a:defRPr sz="2400">
                <a:solidFill>
                  <a:schemeClr val="bg1"/>
                </a:solidFill>
                <a:latin typeface="Trebuchet MS" charset="0"/>
                <a:ea typeface="Trebuchet MS" charset="0"/>
                <a:cs typeface="Trebuchet MS" charset="0"/>
              </a:defRPr>
            </a:lvl1pPr>
          </a:lstStyle>
          <a:p>
            <a:pPr lvl="0"/>
            <a:r>
              <a:rPr lang="en-US"/>
              <a:t>SECTION TITLE</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72069"/>
          </a:xfrm>
          <a:prstGeom prst="rect">
            <a:avLst/>
          </a:prstGeom>
          <a:solidFill>
            <a:schemeClr val="accent3">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cxnSp>
        <p:nvCxnSpPr>
          <p:cNvPr id="5" name="Straight Connector 4"/>
          <p:cNvCxnSpPr/>
          <p:nvPr userDrawn="1"/>
        </p:nvCxnSpPr>
        <p:spPr>
          <a:xfrm>
            <a:off x="2785403" y="3188012"/>
            <a:ext cx="8140974" cy="254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sp>
        <p:nvSpPr>
          <p:cNvPr id="9" name="Text Placeholder 2"/>
          <p:cNvSpPr>
            <a:spLocks noGrp="1"/>
          </p:cNvSpPr>
          <p:nvPr>
            <p:ph type="body" sz="quarter" idx="10" hasCustomPrompt="1"/>
          </p:nvPr>
        </p:nvSpPr>
        <p:spPr>
          <a:xfrm>
            <a:off x="2792413" y="2625213"/>
            <a:ext cx="8131175" cy="452950"/>
          </a:xfrm>
          <a:prstGeom prst="rect">
            <a:avLst/>
          </a:prstGeom>
        </p:spPr>
        <p:txBody>
          <a:bodyPr/>
          <a:lstStyle>
            <a:lvl1pPr marL="0" indent="0">
              <a:buNone/>
              <a:defRPr sz="2400">
                <a:solidFill>
                  <a:schemeClr val="bg1"/>
                </a:solidFill>
                <a:latin typeface="Trebuchet MS" charset="0"/>
                <a:ea typeface="Trebuchet MS" charset="0"/>
                <a:cs typeface="Trebuchet MS" charset="0"/>
              </a:defRPr>
            </a:lvl1pPr>
          </a:lstStyle>
          <a:p>
            <a:pPr lvl="0"/>
            <a:r>
              <a:rPr lang="en-US"/>
              <a:t>SECTION TITLE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0"/>
            <a:ext cx="12192000" cy="687206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cxnSp>
        <p:nvCxnSpPr>
          <p:cNvPr id="5" name="Straight Connector 4"/>
          <p:cNvCxnSpPr/>
          <p:nvPr userDrawn="1"/>
        </p:nvCxnSpPr>
        <p:spPr>
          <a:xfrm>
            <a:off x="2785403" y="3188012"/>
            <a:ext cx="8140974" cy="2541"/>
          </a:xfrm>
          <a:prstGeom prst="line">
            <a:avLst/>
          </a:prstGeom>
          <a:ln w="127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sz="quarter" idx="10" hasCustomPrompt="1"/>
          </p:nvPr>
        </p:nvSpPr>
        <p:spPr>
          <a:xfrm>
            <a:off x="2792413" y="2625213"/>
            <a:ext cx="8131175" cy="452950"/>
          </a:xfrm>
          <a:prstGeom prst="rect">
            <a:avLst/>
          </a:prstGeom>
        </p:spPr>
        <p:txBody>
          <a:bodyPr/>
          <a:lstStyle>
            <a:lvl1pPr marL="0" indent="0">
              <a:buNone/>
              <a:defRPr sz="2400">
                <a:solidFill>
                  <a:schemeClr val="bg1"/>
                </a:solidFill>
                <a:latin typeface="Trebuchet MS" charset="0"/>
                <a:ea typeface="Trebuchet MS" charset="0"/>
                <a:cs typeface="Trebuchet MS" charset="0"/>
              </a:defRPr>
            </a:lvl1pPr>
          </a:lstStyle>
          <a:p>
            <a:pPr lvl="0"/>
            <a:r>
              <a:rPr lang="en-US"/>
              <a:t>SECTION TITLE</a:t>
            </a:r>
            <a:endParaRPr lang="en-GB"/>
          </a:p>
        </p:txBody>
      </p:sp>
      <p:pic>
        <p:nvPicPr>
          <p:cNvPr id="8" name="Picture 7"/>
          <p:cNvPicPr>
            <a:picLocks noChangeAspect="1"/>
          </p:cNvPicPr>
          <p:nvPr userDrawn="1"/>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0556" t="64341" r="39036"/>
          <a:stretch/>
        </p:blipFill>
        <p:spPr>
          <a:xfrm>
            <a:off x="-1" y="1"/>
            <a:ext cx="4954774" cy="316850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444500" y="331788"/>
            <a:ext cx="9594850" cy="650331"/>
          </a:xfrm>
          <a:prstGeom prst="rect">
            <a:avLst/>
          </a:prstGeom>
        </p:spPr>
        <p:txBody>
          <a:bodyPr>
            <a:normAutofit/>
          </a:bodyPr>
          <a:lstStyle>
            <a:lvl1pPr marL="0" indent="0">
              <a:buNone/>
              <a:defRPr sz="3200">
                <a:solidFill>
                  <a:schemeClr val="tx1"/>
                </a:solidFill>
                <a:latin typeface="Arial" charset="0"/>
                <a:ea typeface="Arial" charset="0"/>
                <a:cs typeface="Arial" charset="0"/>
              </a:defRPr>
            </a:lvl1pPr>
          </a:lstStyle>
          <a:p>
            <a:pPr lvl="0"/>
            <a:r>
              <a:rPr lang="en-US"/>
              <a:t>Click to edit Master text styles</a:t>
            </a:r>
          </a:p>
        </p:txBody>
      </p:sp>
      <p:cxnSp>
        <p:nvCxnSpPr>
          <p:cNvPr id="9" name="Straight Connector 8"/>
          <p:cNvCxnSpPr/>
          <p:nvPr userDrawn="1"/>
        </p:nvCxnSpPr>
        <p:spPr>
          <a:xfrm flipV="1">
            <a:off x="445008" y="998605"/>
            <a:ext cx="9595104" cy="4766"/>
          </a:xfrm>
          <a:prstGeom prst="line">
            <a:avLst/>
          </a:prstGeom>
          <a:ln>
            <a:solidFill>
              <a:srgbClr val="153F8F"/>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6735543"/>
            <a:ext cx="12192000" cy="136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sp>
        <p:nvSpPr>
          <p:cNvPr id="4" name="Text Placeholder 3"/>
          <p:cNvSpPr>
            <a:spLocks noGrp="1"/>
          </p:cNvSpPr>
          <p:nvPr>
            <p:ph type="body" sz="quarter" idx="11"/>
          </p:nvPr>
        </p:nvSpPr>
        <p:spPr>
          <a:xfrm>
            <a:off x="444500" y="1238865"/>
            <a:ext cx="11487150" cy="4896823"/>
          </a:xfrm>
          <a:prstGeom prst="rect">
            <a:avLst/>
          </a:prstGeom>
        </p:spPr>
        <p:txBody>
          <a:bodyPr/>
          <a:lstStyle>
            <a:lvl1pPr>
              <a:defRPr sz="2400">
                <a:latin typeface="Trebuchet MS" charset="0"/>
                <a:ea typeface="Trebuchet MS" charset="0"/>
                <a:cs typeface="Trebuchet MS" charset="0"/>
              </a:defRPr>
            </a:lvl1pPr>
            <a:lvl2pPr>
              <a:defRPr sz="2000">
                <a:latin typeface="Trebuchet MS" charset="0"/>
                <a:ea typeface="Trebuchet MS" charset="0"/>
                <a:cs typeface="Trebuchet MS" charset="0"/>
              </a:defRPr>
            </a:lvl2pPr>
            <a:lvl3pPr>
              <a:defRPr sz="1800">
                <a:latin typeface="Trebuchet MS" charset="0"/>
                <a:ea typeface="Trebuchet MS" charset="0"/>
                <a:cs typeface="Trebuchet MS" charset="0"/>
              </a:defRPr>
            </a:lvl3pPr>
            <a:lvl4pPr>
              <a:defRPr sz="1600">
                <a:latin typeface="Trebuchet MS" charset="0"/>
                <a:ea typeface="Trebuchet MS" charset="0"/>
                <a:cs typeface="Trebuchet MS" charset="0"/>
              </a:defRPr>
            </a:lvl4pPr>
            <a:lvl5pPr>
              <a:defRPr sz="1600">
                <a:latin typeface="Trebuchet MS" charset="0"/>
                <a:ea typeface="Trebuchet MS" charset="0"/>
                <a:cs typeface="Trebuchet M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829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slide">
    <p:spTree>
      <p:nvGrpSpPr>
        <p:cNvPr id="1" name=""/>
        <p:cNvGrpSpPr/>
        <p:nvPr/>
      </p:nvGrpSpPr>
      <p:grpSpPr>
        <a:xfrm>
          <a:off x="0" y="0"/>
          <a:ext cx="0" cy="0"/>
          <a:chOff x="0" y="0"/>
          <a:chExt cx="0" cy="0"/>
        </a:xfrm>
      </p:grpSpPr>
      <p:sp>
        <p:nvSpPr>
          <p:cNvPr id="12" name="Rectangle 11"/>
          <p:cNvSpPr/>
          <p:nvPr userDrawn="1"/>
        </p:nvSpPr>
        <p:spPr>
          <a:xfrm>
            <a:off x="0" y="6735543"/>
            <a:ext cx="12192000" cy="136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45436" y="332428"/>
            <a:ext cx="1385423" cy="51297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5"/>
          <p:cNvSpPr txBox="1">
            <a:spLocks/>
          </p:cNvSpPr>
          <p:nvPr userDrawn="1"/>
        </p:nvSpPr>
        <p:spPr>
          <a:xfrm>
            <a:off x="9335891" y="6356350"/>
            <a:ext cx="2743200" cy="365125"/>
          </a:xfrm>
          <a:prstGeom prst="rect">
            <a:avLst/>
          </a:prstGeom>
        </p:spPr>
        <p:txBody>
          <a:bodyPr/>
          <a:lstStyle>
            <a:defPPr>
              <a:defRPr lang="en-US"/>
            </a:defPPr>
            <a:lvl1pPr marL="0" algn="r" defTabSz="914400" rtl="0" eaLnBrk="1" latinLnBrk="0" hangingPunct="1">
              <a:defRPr sz="1200" kern="1200">
                <a:solidFill>
                  <a:srgbClr val="153F8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3529ED-C747-3F4A-AAF3-36036C6E0BF4}" type="slidenum">
              <a:rPr lang="en-US" smtClean="0"/>
              <a:pPr/>
              <a:t>‹#›</a:t>
            </a:fld>
            <a:endParaRPr lang="en-US"/>
          </a:p>
        </p:txBody>
      </p:sp>
    </p:spTree>
    <p:extLst>
      <p:ext uri="{BB962C8B-B14F-4D97-AF65-F5344CB8AC3E}">
        <p14:creationId xmlns:p14="http://schemas.microsoft.com/office/powerpoint/2010/main" val="48029849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40" r:id="rId5"/>
    <p:sldLayoutId id="2147483733" r:id="rId6"/>
    <p:sldLayoutId id="214748373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3.png"/><Relationship Id="rId7" Type="http://schemas.openxmlformats.org/officeDocument/2006/relationships/diagramQuickStyle" Target="../diagrams/quickStyle3.xm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4.pn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63.png"/><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58.png"/><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0F2417-4B22-4FC3-B280-9443F61AC734}"/>
              </a:ext>
            </a:extLst>
          </p:cNvPr>
          <p:cNvSpPr>
            <a:spLocks noGrp="1"/>
          </p:cNvSpPr>
          <p:nvPr>
            <p:ph type="body" sz="quarter" idx="10"/>
          </p:nvPr>
        </p:nvSpPr>
        <p:spPr>
          <a:xfrm>
            <a:off x="2756903" y="2243473"/>
            <a:ext cx="8131175" cy="452950"/>
          </a:xfrm>
        </p:spPr>
        <p:txBody>
          <a:bodyPr/>
          <a:lstStyle/>
          <a:p>
            <a:r>
              <a:rPr lang="en-GB" dirty="0"/>
              <a:t>Oracy in Action Module 1, Unit B</a:t>
            </a:r>
          </a:p>
          <a:p>
            <a:r>
              <a:rPr lang="en-GB" dirty="0"/>
              <a:t>Lesson 1B: Argumentation </a:t>
            </a:r>
          </a:p>
        </p:txBody>
      </p:sp>
    </p:spTree>
    <p:extLst>
      <p:ext uri="{BB962C8B-B14F-4D97-AF65-F5344CB8AC3E}">
        <p14:creationId xmlns:p14="http://schemas.microsoft.com/office/powerpoint/2010/main" val="3605316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39E824-2A83-0D39-4C67-C8532996425F}"/>
              </a:ext>
            </a:extLst>
          </p:cNvPr>
          <p:cNvSpPr>
            <a:spLocks noGrp="1"/>
          </p:cNvSpPr>
          <p:nvPr>
            <p:ph type="body" sz="quarter" idx="10"/>
          </p:nvPr>
        </p:nvSpPr>
        <p:spPr/>
        <p:txBody>
          <a:bodyPr>
            <a:normAutofit/>
          </a:bodyPr>
          <a:lstStyle/>
          <a:p>
            <a:r>
              <a:rPr lang="en-GB" sz="3600" dirty="0">
                <a:latin typeface="Trebuchet MS" panose="020B0603020202020204" pitchFamily="34" charset="0"/>
              </a:rPr>
              <a:t>Where do YOU stand?</a:t>
            </a:r>
          </a:p>
          <a:p>
            <a:endParaRPr lang="en-GB" sz="3600" dirty="0">
              <a:latin typeface="Trebuchet MS" panose="020B0603020202020204" pitchFamily="34" charset="0"/>
            </a:endParaRPr>
          </a:p>
        </p:txBody>
      </p:sp>
      <p:sp>
        <p:nvSpPr>
          <p:cNvPr id="3" name="Text Placeholder 2">
            <a:extLst>
              <a:ext uri="{FF2B5EF4-FFF2-40B4-BE49-F238E27FC236}">
                <a16:creationId xmlns:a16="http://schemas.microsoft.com/office/drawing/2014/main" id="{1C708B97-951E-094D-AFF2-A75E16A0F719}"/>
              </a:ext>
            </a:extLst>
          </p:cNvPr>
          <p:cNvSpPr>
            <a:spLocks noGrp="1"/>
          </p:cNvSpPr>
          <p:nvPr>
            <p:ph type="body" sz="quarter" idx="11"/>
          </p:nvPr>
        </p:nvSpPr>
        <p:spPr>
          <a:xfrm>
            <a:off x="444500" y="1133913"/>
            <a:ext cx="11165298" cy="582798"/>
          </a:xfrm>
        </p:spPr>
        <p:txBody>
          <a:bodyPr/>
          <a:lstStyle/>
          <a:p>
            <a:pPr marL="0" indent="0" algn="ctr">
              <a:buNone/>
            </a:pPr>
            <a:r>
              <a:rPr lang="en-GB" sz="3200" dirty="0"/>
              <a:t>Do you agree or disagree with the following statement?</a:t>
            </a:r>
          </a:p>
          <a:p>
            <a:pPr marL="0" indent="0" algn="ctr">
              <a:buNone/>
            </a:pPr>
            <a:endParaRPr lang="en-GB" sz="3200" dirty="0"/>
          </a:p>
          <a:p>
            <a:pPr marL="0" indent="0" algn="ctr">
              <a:buNone/>
            </a:pPr>
            <a:endParaRPr lang="en-GB" sz="3200" dirty="0"/>
          </a:p>
        </p:txBody>
      </p:sp>
      <p:sp>
        <p:nvSpPr>
          <p:cNvPr id="14" name="TextBox 13">
            <a:extLst>
              <a:ext uri="{FF2B5EF4-FFF2-40B4-BE49-F238E27FC236}">
                <a16:creationId xmlns:a16="http://schemas.microsoft.com/office/drawing/2014/main" id="{6B92FACB-381D-805A-BE2A-175526C29766}"/>
              </a:ext>
            </a:extLst>
          </p:cNvPr>
          <p:cNvSpPr txBox="1"/>
          <p:nvPr/>
        </p:nvSpPr>
        <p:spPr>
          <a:xfrm>
            <a:off x="3108549" y="1963290"/>
            <a:ext cx="5837200" cy="1384995"/>
          </a:xfrm>
          <a:prstGeom prst="rect">
            <a:avLst/>
          </a:prstGeom>
          <a:noFill/>
        </p:spPr>
        <p:txBody>
          <a:bodyPr wrap="square" rtlCol="0">
            <a:spAutoFit/>
          </a:bodyPr>
          <a:lstStyle/>
          <a:p>
            <a:pPr algn="ctr"/>
            <a:r>
              <a:rPr lang="en-GB" sz="2800" dirty="0">
                <a:solidFill>
                  <a:schemeClr val="accent1"/>
                </a:solidFill>
                <a:latin typeface="Trebuchet MS" panose="020B0603020202020204" pitchFamily="34" charset="0"/>
              </a:rPr>
              <a:t>We should be allowed to elect our own headteacher</a:t>
            </a:r>
          </a:p>
          <a:p>
            <a:pPr algn="ctr"/>
            <a:endParaRPr lang="en-GB" sz="2800" dirty="0">
              <a:latin typeface="Trebuchet MS" panose="020B0603020202020204" pitchFamily="34" charset="0"/>
            </a:endParaRPr>
          </a:p>
        </p:txBody>
      </p:sp>
      <p:sp>
        <p:nvSpPr>
          <p:cNvPr id="18" name="Flowchart: Connector 17">
            <a:extLst>
              <a:ext uri="{FF2B5EF4-FFF2-40B4-BE49-F238E27FC236}">
                <a16:creationId xmlns:a16="http://schemas.microsoft.com/office/drawing/2014/main" id="{294327A7-A89D-259E-63AE-2AF0F9DEFA03}"/>
              </a:ext>
            </a:extLst>
          </p:cNvPr>
          <p:cNvSpPr/>
          <p:nvPr/>
        </p:nvSpPr>
        <p:spPr>
          <a:xfrm>
            <a:off x="3037244" y="2919519"/>
            <a:ext cx="3852809" cy="3637051"/>
          </a:xfrm>
          <a:prstGeom prst="flowChartConnector">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1"/>
                </a:solidFill>
                <a:latin typeface="Trebuchet MS" panose="020B0603020202020204" pitchFamily="34" charset="0"/>
              </a:rPr>
              <a:t>Disagree</a:t>
            </a:r>
          </a:p>
          <a:p>
            <a:pPr algn="ctr"/>
            <a:endParaRPr lang="en-GB" sz="3600" dirty="0">
              <a:solidFill>
                <a:schemeClr val="accent1"/>
              </a:solidFill>
              <a:latin typeface="Trebuchet MS" panose="020B0603020202020204" pitchFamily="34" charset="0"/>
            </a:endParaRPr>
          </a:p>
          <a:p>
            <a:pPr algn="ctr"/>
            <a:endParaRPr lang="en-GB" sz="3600" dirty="0">
              <a:solidFill>
                <a:schemeClr val="accent1"/>
              </a:solidFill>
              <a:latin typeface="Trebuchet MS" panose="020B0603020202020204" pitchFamily="34" charset="0"/>
            </a:endParaRPr>
          </a:p>
          <a:p>
            <a:pPr algn="ctr"/>
            <a:r>
              <a:rPr lang="en-GB" sz="3600" dirty="0">
                <a:solidFill>
                  <a:schemeClr val="accent1"/>
                </a:solidFill>
                <a:latin typeface="Trebuchet MS" panose="020B0603020202020204" pitchFamily="34" charset="0"/>
              </a:rPr>
              <a:t>Sit down!</a:t>
            </a:r>
          </a:p>
        </p:txBody>
      </p:sp>
      <p:sp>
        <p:nvSpPr>
          <p:cNvPr id="19" name="Flowchart: Connector 18">
            <a:extLst>
              <a:ext uri="{FF2B5EF4-FFF2-40B4-BE49-F238E27FC236}">
                <a16:creationId xmlns:a16="http://schemas.microsoft.com/office/drawing/2014/main" id="{C778C947-4238-78C8-54C0-39151691AB33}"/>
              </a:ext>
            </a:extLst>
          </p:cNvPr>
          <p:cNvSpPr/>
          <p:nvPr/>
        </p:nvSpPr>
        <p:spPr>
          <a:xfrm>
            <a:off x="187812" y="2889161"/>
            <a:ext cx="3852809" cy="3637051"/>
          </a:xfrm>
          <a:prstGeom prst="flowChartConnector">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chemeClr val="accent1"/>
              </a:solidFill>
              <a:latin typeface="Trebuchet MS" panose="020B0603020202020204" pitchFamily="34" charset="0"/>
            </a:endParaRPr>
          </a:p>
          <a:p>
            <a:pPr algn="ctr"/>
            <a:endParaRPr lang="en-GB" sz="3600" dirty="0">
              <a:solidFill>
                <a:schemeClr val="accent1"/>
              </a:solidFill>
              <a:latin typeface="Trebuchet MS" panose="020B0603020202020204" pitchFamily="34" charset="0"/>
            </a:endParaRPr>
          </a:p>
          <a:p>
            <a:pPr algn="ctr"/>
            <a:r>
              <a:rPr lang="en-GB" sz="3600" dirty="0">
                <a:solidFill>
                  <a:schemeClr val="accent1"/>
                </a:solidFill>
                <a:latin typeface="Trebuchet MS" panose="020B0603020202020204" pitchFamily="34" charset="0"/>
              </a:rPr>
              <a:t>Agree</a:t>
            </a:r>
          </a:p>
          <a:p>
            <a:pPr algn="ctr"/>
            <a:endParaRPr lang="en-GB" sz="3600" dirty="0">
              <a:solidFill>
                <a:schemeClr val="accent1"/>
              </a:solidFill>
              <a:latin typeface="Trebuchet MS" panose="020B0603020202020204" pitchFamily="34" charset="0"/>
            </a:endParaRPr>
          </a:p>
          <a:p>
            <a:pPr algn="ctr"/>
            <a:endParaRPr lang="en-GB" sz="3600" dirty="0">
              <a:solidFill>
                <a:schemeClr val="accent1"/>
              </a:solidFill>
              <a:latin typeface="Trebuchet MS" panose="020B0603020202020204" pitchFamily="34" charset="0"/>
            </a:endParaRPr>
          </a:p>
          <a:p>
            <a:pPr algn="ctr"/>
            <a:r>
              <a:rPr lang="en-GB" sz="3600" dirty="0">
                <a:solidFill>
                  <a:schemeClr val="accent1"/>
                </a:solidFill>
                <a:latin typeface="Trebuchet MS" panose="020B0603020202020204" pitchFamily="34" charset="0"/>
              </a:rPr>
              <a:t>Stand up!</a:t>
            </a:r>
          </a:p>
          <a:p>
            <a:pPr algn="ctr"/>
            <a:endParaRPr lang="en-GB" sz="4000" dirty="0">
              <a:solidFill>
                <a:schemeClr val="accent1"/>
              </a:solidFill>
              <a:latin typeface="Trebuchet MS" panose="020B0603020202020204" pitchFamily="34" charset="0"/>
            </a:endParaRPr>
          </a:p>
          <a:p>
            <a:pPr algn="ctr"/>
            <a:endParaRPr lang="en-GB" dirty="0">
              <a:solidFill>
                <a:schemeClr val="accent1"/>
              </a:solidFill>
              <a:latin typeface="Trebuchet MS" panose="020B0603020202020204" pitchFamily="34" charset="0"/>
            </a:endParaRPr>
          </a:p>
          <a:p>
            <a:pPr algn="ctr"/>
            <a:endParaRPr lang="en-GB" dirty="0">
              <a:solidFill>
                <a:schemeClr val="accent1"/>
              </a:solidFill>
              <a:latin typeface="Trebuchet MS" panose="020B0603020202020204" pitchFamily="34" charset="0"/>
            </a:endParaRPr>
          </a:p>
        </p:txBody>
      </p:sp>
      <p:sp>
        <p:nvSpPr>
          <p:cNvPr id="20" name="TextBox 19">
            <a:extLst>
              <a:ext uri="{FF2B5EF4-FFF2-40B4-BE49-F238E27FC236}">
                <a16:creationId xmlns:a16="http://schemas.microsoft.com/office/drawing/2014/main" id="{D9A4759A-5F4F-FE3D-A940-704E2E256D3A}"/>
              </a:ext>
            </a:extLst>
          </p:cNvPr>
          <p:cNvSpPr txBox="1"/>
          <p:nvPr/>
        </p:nvSpPr>
        <p:spPr>
          <a:xfrm>
            <a:off x="3022436" y="4160271"/>
            <a:ext cx="1098188" cy="1200329"/>
          </a:xfrm>
          <a:prstGeom prst="rect">
            <a:avLst/>
          </a:prstGeom>
          <a:noFill/>
        </p:spPr>
        <p:txBody>
          <a:bodyPr wrap="square" rtlCol="0">
            <a:spAutoFit/>
          </a:bodyPr>
          <a:lstStyle/>
          <a:p>
            <a:pPr algn="ctr"/>
            <a:r>
              <a:rPr lang="en-GB" sz="2400" dirty="0">
                <a:solidFill>
                  <a:schemeClr val="accent1"/>
                </a:solidFill>
                <a:latin typeface="Trebuchet MS" panose="020B0603020202020204" pitchFamily="34" charset="0"/>
              </a:rPr>
              <a:t>Hands on desk</a:t>
            </a:r>
          </a:p>
        </p:txBody>
      </p:sp>
      <p:pic>
        <p:nvPicPr>
          <p:cNvPr id="4" name="Picture 3">
            <a:extLst>
              <a:ext uri="{FF2B5EF4-FFF2-40B4-BE49-F238E27FC236}">
                <a16:creationId xmlns:a16="http://schemas.microsoft.com/office/drawing/2014/main" id="{FC7B15E7-9607-7B18-D09C-FCF3255F662C}"/>
              </a:ext>
            </a:extLst>
          </p:cNvPr>
          <p:cNvPicPr>
            <a:picLocks noChangeAspect="1"/>
          </p:cNvPicPr>
          <p:nvPr/>
        </p:nvPicPr>
        <p:blipFill>
          <a:blip r:embed="rId3"/>
          <a:stretch>
            <a:fillRect/>
          </a:stretch>
        </p:blipFill>
        <p:spPr>
          <a:xfrm>
            <a:off x="8287061" y="3832529"/>
            <a:ext cx="2881045" cy="2881045"/>
          </a:xfrm>
          <a:prstGeom prst="rect">
            <a:avLst/>
          </a:prstGeom>
        </p:spPr>
      </p:pic>
      <p:pic>
        <p:nvPicPr>
          <p:cNvPr id="6" name="Picture 5" descr="A picture containing silhouette&#10;&#10;Description automatically generated">
            <a:extLst>
              <a:ext uri="{FF2B5EF4-FFF2-40B4-BE49-F238E27FC236}">
                <a16:creationId xmlns:a16="http://schemas.microsoft.com/office/drawing/2014/main" id="{F8FAC436-69A0-358D-A163-07D843E7E6CD}"/>
              </a:ext>
            </a:extLst>
          </p:cNvPr>
          <p:cNvPicPr>
            <a:picLocks noChangeAspect="1"/>
          </p:cNvPicPr>
          <p:nvPr/>
        </p:nvPicPr>
        <p:blipFill>
          <a:blip r:embed="rId4"/>
          <a:stretch>
            <a:fillRect/>
          </a:stretch>
        </p:blipFill>
        <p:spPr>
          <a:xfrm flipH="1">
            <a:off x="7534768" y="4278739"/>
            <a:ext cx="1931698" cy="2268020"/>
          </a:xfrm>
          <a:prstGeom prst="rect">
            <a:avLst/>
          </a:prstGeom>
        </p:spPr>
      </p:pic>
      <p:pic>
        <p:nvPicPr>
          <p:cNvPr id="7" name="Picture 6" descr="A picture containing silhouette&#10;&#10;Description automatically generated">
            <a:extLst>
              <a:ext uri="{FF2B5EF4-FFF2-40B4-BE49-F238E27FC236}">
                <a16:creationId xmlns:a16="http://schemas.microsoft.com/office/drawing/2014/main" id="{637D1291-EB7E-11DB-9764-564DD2FF1F0C}"/>
              </a:ext>
            </a:extLst>
          </p:cNvPr>
          <p:cNvPicPr>
            <a:picLocks noChangeAspect="1"/>
          </p:cNvPicPr>
          <p:nvPr/>
        </p:nvPicPr>
        <p:blipFill>
          <a:blip r:embed="rId5"/>
          <a:stretch>
            <a:fillRect/>
          </a:stretch>
        </p:blipFill>
        <p:spPr>
          <a:xfrm>
            <a:off x="9655212" y="4268466"/>
            <a:ext cx="2257746" cy="2257746"/>
          </a:xfrm>
          <a:prstGeom prst="rect">
            <a:avLst/>
          </a:prstGeom>
        </p:spPr>
      </p:pic>
    </p:spTree>
    <p:extLst>
      <p:ext uri="{BB962C8B-B14F-4D97-AF65-F5344CB8AC3E}">
        <p14:creationId xmlns:p14="http://schemas.microsoft.com/office/powerpoint/2010/main" val="26788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39E824-2A83-0D39-4C67-C8532996425F}"/>
              </a:ext>
            </a:extLst>
          </p:cNvPr>
          <p:cNvSpPr>
            <a:spLocks noGrp="1"/>
          </p:cNvSpPr>
          <p:nvPr>
            <p:ph type="body" sz="quarter" idx="10"/>
          </p:nvPr>
        </p:nvSpPr>
        <p:spPr/>
        <p:txBody>
          <a:bodyPr>
            <a:normAutofit/>
          </a:bodyPr>
          <a:lstStyle/>
          <a:p>
            <a:r>
              <a:rPr lang="en-GB" sz="3600" dirty="0">
                <a:latin typeface="Trebuchet MS" panose="020B0603020202020204" pitchFamily="34" charset="0"/>
              </a:rPr>
              <a:t>Where do YOU stand?</a:t>
            </a:r>
          </a:p>
          <a:p>
            <a:endParaRPr lang="en-GB" sz="3600" dirty="0">
              <a:latin typeface="Trebuchet MS" panose="020B0603020202020204" pitchFamily="34" charset="0"/>
            </a:endParaRPr>
          </a:p>
        </p:txBody>
      </p:sp>
      <p:sp>
        <p:nvSpPr>
          <p:cNvPr id="3" name="Text Placeholder 2">
            <a:extLst>
              <a:ext uri="{FF2B5EF4-FFF2-40B4-BE49-F238E27FC236}">
                <a16:creationId xmlns:a16="http://schemas.microsoft.com/office/drawing/2014/main" id="{1C708B97-951E-094D-AFF2-A75E16A0F719}"/>
              </a:ext>
            </a:extLst>
          </p:cNvPr>
          <p:cNvSpPr>
            <a:spLocks noGrp="1"/>
          </p:cNvSpPr>
          <p:nvPr>
            <p:ph type="body" sz="quarter" idx="11"/>
          </p:nvPr>
        </p:nvSpPr>
        <p:spPr>
          <a:xfrm>
            <a:off x="444500" y="1133913"/>
            <a:ext cx="11165298" cy="582798"/>
          </a:xfrm>
        </p:spPr>
        <p:txBody>
          <a:bodyPr/>
          <a:lstStyle/>
          <a:p>
            <a:pPr marL="0" indent="0" algn="ctr">
              <a:buNone/>
            </a:pPr>
            <a:r>
              <a:rPr lang="en-GB" sz="3200" dirty="0"/>
              <a:t>Do you agree or disagree with the following statement?</a:t>
            </a:r>
          </a:p>
          <a:p>
            <a:pPr marL="0" indent="0" algn="ctr">
              <a:buNone/>
            </a:pPr>
            <a:endParaRPr lang="en-GB" sz="3200" dirty="0"/>
          </a:p>
          <a:p>
            <a:pPr marL="0" indent="0" algn="ctr">
              <a:buNone/>
            </a:pPr>
            <a:endParaRPr lang="en-GB" sz="3200" dirty="0"/>
          </a:p>
        </p:txBody>
      </p:sp>
      <p:sp>
        <p:nvSpPr>
          <p:cNvPr id="14" name="TextBox 13">
            <a:extLst>
              <a:ext uri="{FF2B5EF4-FFF2-40B4-BE49-F238E27FC236}">
                <a16:creationId xmlns:a16="http://schemas.microsoft.com/office/drawing/2014/main" id="{6B92FACB-381D-805A-BE2A-175526C29766}"/>
              </a:ext>
            </a:extLst>
          </p:cNvPr>
          <p:cNvSpPr txBox="1"/>
          <p:nvPr/>
        </p:nvSpPr>
        <p:spPr>
          <a:xfrm>
            <a:off x="2626016" y="1805150"/>
            <a:ext cx="6939968" cy="1384995"/>
          </a:xfrm>
          <a:prstGeom prst="rect">
            <a:avLst/>
          </a:prstGeom>
          <a:noFill/>
        </p:spPr>
        <p:txBody>
          <a:bodyPr wrap="square" rtlCol="0">
            <a:spAutoFit/>
          </a:bodyPr>
          <a:lstStyle/>
          <a:p>
            <a:pPr algn="ctr"/>
            <a:r>
              <a:rPr lang="en-GB" sz="2800" dirty="0">
                <a:solidFill>
                  <a:schemeClr val="accent1"/>
                </a:solidFill>
                <a:latin typeface="Trebuchet MS" panose="020B0603020202020204" pitchFamily="34" charset="0"/>
              </a:rPr>
              <a:t>We shouldn’t use plastic anymore because it’s bad for the environment</a:t>
            </a:r>
          </a:p>
          <a:p>
            <a:pPr algn="ctr"/>
            <a:endParaRPr lang="en-GB" sz="2800" dirty="0">
              <a:latin typeface="Trebuchet MS" panose="020B0603020202020204" pitchFamily="34" charset="0"/>
            </a:endParaRPr>
          </a:p>
        </p:txBody>
      </p:sp>
      <p:sp>
        <p:nvSpPr>
          <p:cNvPr id="18" name="Flowchart: Connector 17">
            <a:extLst>
              <a:ext uri="{FF2B5EF4-FFF2-40B4-BE49-F238E27FC236}">
                <a16:creationId xmlns:a16="http://schemas.microsoft.com/office/drawing/2014/main" id="{294327A7-A89D-259E-63AE-2AF0F9DEFA03}"/>
              </a:ext>
            </a:extLst>
          </p:cNvPr>
          <p:cNvSpPr/>
          <p:nvPr/>
        </p:nvSpPr>
        <p:spPr>
          <a:xfrm>
            <a:off x="3037244" y="2919519"/>
            <a:ext cx="3852809" cy="3637051"/>
          </a:xfrm>
          <a:prstGeom prst="flowChartConnector">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1"/>
                </a:solidFill>
                <a:latin typeface="Trebuchet MS" panose="020B0603020202020204" pitchFamily="34" charset="0"/>
              </a:rPr>
              <a:t>Disagree</a:t>
            </a:r>
          </a:p>
          <a:p>
            <a:pPr algn="ctr"/>
            <a:endParaRPr lang="en-GB" sz="3600" dirty="0">
              <a:solidFill>
                <a:schemeClr val="accent1"/>
              </a:solidFill>
              <a:latin typeface="Trebuchet MS" panose="020B0603020202020204" pitchFamily="34" charset="0"/>
            </a:endParaRPr>
          </a:p>
          <a:p>
            <a:pPr algn="ctr"/>
            <a:endParaRPr lang="en-GB" sz="3600" dirty="0">
              <a:solidFill>
                <a:schemeClr val="accent1"/>
              </a:solidFill>
              <a:latin typeface="Trebuchet MS" panose="020B0603020202020204" pitchFamily="34" charset="0"/>
            </a:endParaRPr>
          </a:p>
          <a:p>
            <a:pPr algn="ctr"/>
            <a:r>
              <a:rPr lang="en-GB" sz="3600" dirty="0">
                <a:solidFill>
                  <a:schemeClr val="accent1"/>
                </a:solidFill>
                <a:latin typeface="Trebuchet MS" panose="020B0603020202020204" pitchFamily="34" charset="0"/>
              </a:rPr>
              <a:t>Sit down!</a:t>
            </a:r>
          </a:p>
        </p:txBody>
      </p:sp>
      <p:sp>
        <p:nvSpPr>
          <p:cNvPr id="19" name="Flowchart: Connector 18">
            <a:extLst>
              <a:ext uri="{FF2B5EF4-FFF2-40B4-BE49-F238E27FC236}">
                <a16:creationId xmlns:a16="http://schemas.microsoft.com/office/drawing/2014/main" id="{C778C947-4238-78C8-54C0-39151691AB33}"/>
              </a:ext>
            </a:extLst>
          </p:cNvPr>
          <p:cNvSpPr/>
          <p:nvPr/>
        </p:nvSpPr>
        <p:spPr>
          <a:xfrm>
            <a:off x="187812" y="2889161"/>
            <a:ext cx="3852809" cy="3637051"/>
          </a:xfrm>
          <a:prstGeom prst="flowChartConnector">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chemeClr val="accent1"/>
              </a:solidFill>
              <a:latin typeface="Trebuchet MS" panose="020B0603020202020204" pitchFamily="34" charset="0"/>
            </a:endParaRPr>
          </a:p>
          <a:p>
            <a:pPr algn="ctr"/>
            <a:endParaRPr lang="en-GB" sz="3600" dirty="0">
              <a:solidFill>
                <a:schemeClr val="accent1"/>
              </a:solidFill>
              <a:latin typeface="Trebuchet MS" panose="020B0603020202020204" pitchFamily="34" charset="0"/>
            </a:endParaRPr>
          </a:p>
          <a:p>
            <a:pPr algn="ctr"/>
            <a:r>
              <a:rPr lang="en-GB" sz="3600" dirty="0">
                <a:solidFill>
                  <a:schemeClr val="accent1"/>
                </a:solidFill>
                <a:latin typeface="Trebuchet MS" panose="020B0603020202020204" pitchFamily="34" charset="0"/>
              </a:rPr>
              <a:t>Agree</a:t>
            </a:r>
          </a:p>
          <a:p>
            <a:pPr algn="ctr"/>
            <a:endParaRPr lang="en-GB" sz="3600" dirty="0">
              <a:solidFill>
                <a:schemeClr val="accent1"/>
              </a:solidFill>
              <a:latin typeface="Trebuchet MS" panose="020B0603020202020204" pitchFamily="34" charset="0"/>
            </a:endParaRPr>
          </a:p>
          <a:p>
            <a:pPr algn="ctr"/>
            <a:endParaRPr lang="en-GB" sz="3600" dirty="0">
              <a:solidFill>
                <a:schemeClr val="accent1"/>
              </a:solidFill>
              <a:latin typeface="Trebuchet MS" panose="020B0603020202020204" pitchFamily="34" charset="0"/>
            </a:endParaRPr>
          </a:p>
          <a:p>
            <a:pPr algn="ctr"/>
            <a:r>
              <a:rPr lang="en-GB" sz="3600" dirty="0">
                <a:solidFill>
                  <a:schemeClr val="accent1"/>
                </a:solidFill>
                <a:latin typeface="Trebuchet MS" panose="020B0603020202020204" pitchFamily="34" charset="0"/>
              </a:rPr>
              <a:t>Stand up!</a:t>
            </a:r>
          </a:p>
          <a:p>
            <a:pPr algn="ctr"/>
            <a:endParaRPr lang="en-GB" sz="4000" dirty="0">
              <a:solidFill>
                <a:schemeClr val="accent1"/>
              </a:solidFill>
              <a:latin typeface="Trebuchet MS" panose="020B0603020202020204" pitchFamily="34" charset="0"/>
            </a:endParaRPr>
          </a:p>
          <a:p>
            <a:pPr algn="ctr"/>
            <a:endParaRPr lang="en-GB" dirty="0">
              <a:solidFill>
                <a:schemeClr val="accent1"/>
              </a:solidFill>
              <a:latin typeface="Trebuchet MS" panose="020B0603020202020204" pitchFamily="34" charset="0"/>
            </a:endParaRPr>
          </a:p>
          <a:p>
            <a:pPr algn="ctr"/>
            <a:endParaRPr lang="en-GB" dirty="0">
              <a:solidFill>
                <a:schemeClr val="accent1"/>
              </a:solidFill>
              <a:latin typeface="Trebuchet MS" panose="020B0603020202020204" pitchFamily="34" charset="0"/>
            </a:endParaRPr>
          </a:p>
        </p:txBody>
      </p:sp>
      <p:sp>
        <p:nvSpPr>
          <p:cNvPr id="20" name="TextBox 19">
            <a:extLst>
              <a:ext uri="{FF2B5EF4-FFF2-40B4-BE49-F238E27FC236}">
                <a16:creationId xmlns:a16="http://schemas.microsoft.com/office/drawing/2014/main" id="{D9A4759A-5F4F-FE3D-A940-704E2E256D3A}"/>
              </a:ext>
            </a:extLst>
          </p:cNvPr>
          <p:cNvSpPr txBox="1"/>
          <p:nvPr/>
        </p:nvSpPr>
        <p:spPr>
          <a:xfrm>
            <a:off x="3022436" y="4160271"/>
            <a:ext cx="1098188" cy="1200329"/>
          </a:xfrm>
          <a:prstGeom prst="rect">
            <a:avLst/>
          </a:prstGeom>
          <a:noFill/>
        </p:spPr>
        <p:txBody>
          <a:bodyPr wrap="square" rtlCol="0">
            <a:spAutoFit/>
          </a:bodyPr>
          <a:lstStyle/>
          <a:p>
            <a:pPr algn="ctr"/>
            <a:r>
              <a:rPr lang="en-GB" sz="2400" dirty="0">
                <a:solidFill>
                  <a:schemeClr val="accent1"/>
                </a:solidFill>
                <a:latin typeface="Trebuchet MS" panose="020B0603020202020204" pitchFamily="34" charset="0"/>
              </a:rPr>
              <a:t>Hands on desk</a:t>
            </a:r>
          </a:p>
        </p:txBody>
      </p:sp>
      <p:pic>
        <p:nvPicPr>
          <p:cNvPr id="4" name="Picture 3">
            <a:extLst>
              <a:ext uri="{FF2B5EF4-FFF2-40B4-BE49-F238E27FC236}">
                <a16:creationId xmlns:a16="http://schemas.microsoft.com/office/drawing/2014/main" id="{76992EDD-A072-8F0C-F9D9-7D8A2B4F509E}"/>
              </a:ext>
            </a:extLst>
          </p:cNvPr>
          <p:cNvPicPr>
            <a:picLocks noChangeAspect="1"/>
          </p:cNvPicPr>
          <p:nvPr/>
        </p:nvPicPr>
        <p:blipFill>
          <a:blip r:embed="rId3"/>
          <a:stretch>
            <a:fillRect/>
          </a:stretch>
        </p:blipFill>
        <p:spPr>
          <a:xfrm>
            <a:off x="8287061" y="3832529"/>
            <a:ext cx="2881045" cy="2881045"/>
          </a:xfrm>
          <a:prstGeom prst="rect">
            <a:avLst/>
          </a:prstGeom>
        </p:spPr>
      </p:pic>
      <p:pic>
        <p:nvPicPr>
          <p:cNvPr id="6" name="Picture 5" descr="A picture containing silhouette&#10;&#10;Description automatically generated">
            <a:extLst>
              <a:ext uri="{FF2B5EF4-FFF2-40B4-BE49-F238E27FC236}">
                <a16:creationId xmlns:a16="http://schemas.microsoft.com/office/drawing/2014/main" id="{9F2563A4-D9C5-96A4-B10E-AC91B89C90BD}"/>
              </a:ext>
            </a:extLst>
          </p:cNvPr>
          <p:cNvPicPr>
            <a:picLocks noChangeAspect="1"/>
          </p:cNvPicPr>
          <p:nvPr/>
        </p:nvPicPr>
        <p:blipFill>
          <a:blip r:embed="rId4"/>
          <a:stretch>
            <a:fillRect/>
          </a:stretch>
        </p:blipFill>
        <p:spPr>
          <a:xfrm flipH="1">
            <a:off x="7534768" y="4278739"/>
            <a:ext cx="1931698" cy="2268020"/>
          </a:xfrm>
          <a:prstGeom prst="rect">
            <a:avLst/>
          </a:prstGeom>
        </p:spPr>
      </p:pic>
      <p:pic>
        <p:nvPicPr>
          <p:cNvPr id="7" name="Picture 6" descr="A picture containing silhouette&#10;&#10;Description automatically generated">
            <a:extLst>
              <a:ext uri="{FF2B5EF4-FFF2-40B4-BE49-F238E27FC236}">
                <a16:creationId xmlns:a16="http://schemas.microsoft.com/office/drawing/2014/main" id="{E6AA31C5-24A4-A387-36BE-F0789EFAE260}"/>
              </a:ext>
            </a:extLst>
          </p:cNvPr>
          <p:cNvPicPr>
            <a:picLocks noChangeAspect="1"/>
          </p:cNvPicPr>
          <p:nvPr/>
        </p:nvPicPr>
        <p:blipFill>
          <a:blip r:embed="rId5"/>
          <a:stretch>
            <a:fillRect/>
          </a:stretch>
        </p:blipFill>
        <p:spPr>
          <a:xfrm>
            <a:off x="9655212" y="4268466"/>
            <a:ext cx="2257746" cy="2257746"/>
          </a:xfrm>
          <a:prstGeom prst="rect">
            <a:avLst/>
          </a:prstGeom>
        </p:spPr>
      </p:pic>
    </p:spTree>
    <p:extLst>
      <p:ext uri="{BB962C8B-B14F-4D97-AF65-F5344CB8AC3E}">
        <p14:creationId xmlns:p14="http://schemas.microsoft.com/office/powerpoint/2010/main" val="17368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38B83D-0B21-580B-F152-914B387C1DDF}"/>
              </a:ext>
            </a:extLst>
          </p:cNvPr>
          <p:cNvSpPr>
            <a:spLocks noGrp="1"/>
          </p:cNvSpPr>
          <p:nvPr>
            <p:ph type="body" sz="quarter" idx="10"/>
          </p:nvPr>
        </p:nvSpPr>
        <p:spPr/>
        <p:txBody>
          <a:bodyPr>
            <a:normAutofit/>
          </a:bodyPr>
          <a:lstStyle/>
          <a:p>
            <a:r>
              <a:rPr lang="en-GB" sz="3600" dirty="0">
                <a:latin typeface="Trebuchet MS" panose="020B0603020202020204" pitchFamily="34" charset="0"/>
              </a:rPr>
              <a:t>Time to evaluate…</a:t>
            </a:r>
          </a:p>
        </p:txBody>
      </p:sp>
      <p:sp>
        <p:nvSpPr>
          <p:cNvPr id="3" name="Text Placeholder 2">
            <a:extLst>
              <a:ext uri="{FF2B5EF4-FFF2-40B4-BE49-F238E27FC236}">
                <a16:creationId xmlns:a16="http://schemas.microsoft.com/office/drawing/2014/main" id="{C2E8564B-16CA-7D96-018B-4EC66E4A8EDF}"/>
              </a:ext>
            </a:extLst>
          </p:cNvPr>
          <p:cNvSpPr>
            <a:spLocks noGrp="1"/>
          </p:cNvSpPr>
          <p:nvPr>
            <p:ph type="body" sz="quarter" idx="11"/>
          </p:nvPr>
        </p:nvSpPr>
        <p:spPr>
          <a:xfrm>
            <a:off x="444500" y="1238865"/>
            <a:ext cx="11487150" cy="4896823"/>
          </a:xfrm>
        </p:spPr>
        <p:txBody>
          <a:bodyPr/>
          <a:lstStyle/>
          <a:p>
            <a:pPr marL="0" indent="0">
              <a:buNone/>
            </a:pPr>
            <a:r>
              <a:rPr lang="en-GB" sz="5400" b="1" dirty="0">
                <a:solidFill>
                  <a:schemeClr val="accent1"/>
                </a:solidFill>
              </a:rPr>
              <a:t>W</a:t>
            </a:r>
            <a:r>
              <a:rPr lang="en-GB" sz="4400" dirty="0">
                <a:solidFill>
                  <a:schemeClr val="bg2">
                    <a:lumMod val="10000"/>
                  </a:schemeClr>
                </a:solidFill>
              </a:rPr>
              <a:t>hat</a:t>
            </a:r>
            <a:r>
              <a:rPr lang="en-GB" sz="4400" dirty="0"/>
              <a:t> </a:t>
            </a:r>
            <a:r>
              <a:rPr lang="en-GB" sz="5400" b="1" dirty="0">
                <a:solidFill>
                  <a:schemeClr val="accent1"/>
                </a:solidFill>
              </a:rPr>
              <a:t>W</a:t>
            </a:r>
            <a:r>
              <a:rPr lang="en-GB" sz="4400" dirty="0">
                <a:solidFill>
                  <a:schemeClr val="bg2">
                    <a:lumMod val="10000"/>
                  </a:schemeClr>
                </a:solidFill>
              </a:rPr>
              <a:t>ent</a:t>
            </a:r>
            <a:r>
              <a:rPr lang="en-GB" sz="4400" dirty="0"/>
              <a:t> </a:t>
            </a:r>
            <a:r>
              <a:rPr lang="en-GB" sz="5400" b="1" dirty="0">
                <a:solidFill>
                  <a:schemeClr val="accent1"/>
                </a:solidFill>
              </a:rPr>
              <a:t>W</a:t>
            </a:r>
            <a:r>
              <a:rPr lang="en-GB" sz="4400" dirty="0">
                <a:solidFill>
                  <a:schemeClr val="bg2">
                    <a:lumMod val="10000"/>
                  </a:schemeClr>
                </a:solidFill>
              </a:rPr>
              <a:t>ell?</a:t>
            </a:r>
          </a:p>
          <a:p>
            <a:pPr marL="0" indent="0">
              <a:buNone/>
            </a:pPr>
            <a:endParaRPr lang="en-GB" sz="4400" dirty="0"/>
          </a:p>
          <a:p>
            <a:pPr marL="0" indent="0">
              <a:buNone/>
            </a:pPr>
            <a:endParaRPr lang="en-GB" sz="4400" dirty="0"/>
          </a:p>
          <a:p>
            <a:pPr marL="0" indent="0">
              <a:buNone/>
            </a:pPr>
            <a:r>
              <a:rPr lang="en-GB" sz="5400" b="1" dirty="0">
                <a:solidFill>
                  <a:schemeClr val="accent1"/>
                </a:solidFill>
              </a:rPr>
              <a:t>E</a:t>
            </a:r>
            <a:r>
              <a:rPr lang="en-GB" sz="4400" dirty="0">
                <a:solidFill>
                  <a:schemeClr val="bg2">
                    <a:lumMod val="10000"/>
                  </a:schemeClr>
                </a:solidFill>
              </a:rPr>
              <a:t>ven</a:t>
            </a:r>
            <a:r>
              <a:rPr lang="en-GB" sz="4400" dirty="0"/>
              <a:t> </a:t>
            </a:r>
            <a:r>
              <a:rPr lang="en-GB" sz="5400" b="1" dirty="0">
                <a:solidFill>
                  <a:schemeClr val="accent1"/>
                </a:solidFill>
              </a:rPr>
              <a:t>B</a:t>
            </a:r>
            <a:r>
              <a:rPr lang="en-GB" sz="4400" dirty="0">
                <a:solidFill>
                  <a:schemeClr val="bg2">
                    <a:lumMod val="10000"/>
                  </a:schemeClr>
                </a:solidFill>
              </a:rPr>
              <a:t>etter</a:t>
            </a:r>
            <a:r>
              <a:rPr lang="en-GB" sz="4400" dirty="0"/>
              <a:t> </a:t>
            </a:r>
            <a:r>
              <a:rPr lang="en-GB" sz="5400" b="1" dirty="0">
                <a:solidFill>
                  <a:schemeClr val="accent1"/>
                </a:solidFill>
              </a:rPr>
              <a:t>I</a:t>
            </a:r>
            <a:r>
              <a:rPr lang="en-GB" sz="4400" dirty="0">
                <a:solidFill>
                  <a:schemeClr val="bg2">
                    <a:lumMod val="10000"/>
                  </a:schemeClr>
                </a:solidFill>
              </a:rPr>
              <a:t>f…</a:t>
            </a:r>
          </a:p>
        </p:txBody>
      </p:sp>
      <p:pic>
        <p:nvPicPr>
          <p:cNvPr id="5" name="Picture 4" descr="Logo, icon&#10;&#10;Description automatically generated">
            <a:extLst>
              <a:ext uri="{FF2B5EF4-FFF2-40B4-BE49-F238E27FC236}">
                <a16:creationId xmlns:a16="http://schemas.microsoft.com/office/drawing/2014/main" id="{5484FB3A-6838-B1C0-0702-BC6229ED4EED}"/>
              </a:ext>
            </a:extLst>
          </p:cNvPr>
          <p:cNvPicPr>
            <a:picLocks noChangeAspect="1"/>
          </p:cNvPicPr>
          <p:nvPr/>
        </p:nvPicPr>
        <p:blipFill>
          <a:blip r:embed="rId3"/>
          <a:stretch>
            <a:fillRect/>
          </a:stretch>
        </p:blipFill>
        <p:spPr>
          <a:xfrm>
            <a:off x="9740688" y="3825062"/>
            <a:ext cx="3222430" cy="3222430"/>
          </a:xfrm>
          <a:prstGeom prst="rect">
            <a:avLst/>
          </a:prstGeom>
        </p:spPr>
      </p:pic>
      <p:sp>
        <p:nvSpPr>
          <p:cNvPr id="6" name="Speech Bubble: Rectangle with Corners Rounded 5">
            <a:extLst>
              <a:ext uri="{FF2B5EF4-FFF2-40B4-BE49-F238E27FC236}">
                <a16:creationId xmlns:a16="http://schemas.microsoft.com/office/drawing/2014/main" id="{DE160CD0-75A5-A00B-AEC1-63B47AEEFF35}"/>
              </a:ext>
            </a:extLst>
          </p:cNvPr>
          <p:cNvSpPr/>
          <p:nvPr/>
        </p:nvSpPr>
        <p:spPr>
          <a:xfrm>
            <a:off x="3838427" y="2149684"/>
            <a:ext cx="2806996" cy="909084"/>
          </a:xfrm>
          <a:prstGeom prst="wedgeRoundRectCallout">
            <a:avLst>
              <a:gd name="adj1" fmla="val 6440"/>
              <a:gd name="adj2" fmla="val 85892"/>
              <a:gd name="adj3" fmla="val 16667"/>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lumMod val="10000"/>
                  </a:schemeClr>
                </a:solidFill>
                <a:latin typeface="Trebuchet MS" panose="020B0603020202020204" pitchFamily="34" charset="0"/>
              </a:rPr>
              <a:t>I think that…</a:t>
            </a:r>
          </a:p>
        </p:txBody>
      </p:sp>
      <p:sp>
        <p:nvSpPr>
          <p:cNvPr id="7" name="Speech Bubble: Rectangle with Corners Rounded 6">
            <a:extLst>
              <a:ext uri="{FF2B5EF4-FFF2-40B4-BE49-F238E27FC236}">
                <a16:creationId xmlns:a16="http://schemas.microsoft.com/office/drawing/2014/main" id="{FF2BB30B-FC57-11DD-73F0-93B8784EE051}"/>
              </a:ext>
            </a:extLst>
          </p:cNvPr>
          <p:cNvSpPr/>
          <p:nvPr/>
        </p:nvSpPr>
        <p:spPr>
          <a:xfrm>
            <a:off x="7192410" y="2149684"/>
            <a:ext cx="2806996" cy="909084"/>
          </a:xfrm>
          <a:prstGeom prst="wedgeRoundRectCallout">
            <a:avLst>
              <a:gd name="adj1" fmla="val 4167"/>
              <a:gd name="adj2" fmla="val 92909"/>
              <a:gd name="adj3" fmla="val 16667"/>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lumMod val="10000"/>
                  </a:schemeClr>
                </a:solidFill>
                <a:latin typeface="Trebuchet MS" panose="020B0603020202020204" pitchFamily="34" charset="0"/>
              </a:rPr>
              <a:t>I believe that…</a:t>
            </a:r>
          </a:p>
        </p:txBody>
      </p:sp>
      <p:sp>
        <p:nvSpPr>
          <p:cNvPr id="8" name="Speech Bubble: Rectangle with Corners Rounded 7">
            <a:extLst>
              <a:ext uri="{FF2B5EF4-FFF2-40B4-BE49-F238E27FC236}">
                <a16:creationId xmlns:a16="http://schemas.microsoft.com/office/drawing/2014/main" id="{01FC612C-09DA-096D-5F31-5901AA5B95E9}"/>
              </a:ext>
            </a:extLst>
          </p:cNvPr>
          <p:cNvSpPr/>
          <p:nvPr/>
        </p:nvSpPr>
        <p:spPr>
          <a:xfrm>
            <a:off x="484444" y="2186898"/>
            <a:ext cx="2806996" cy="909084"/>
          </a:xfrm>
          <a:prstGeom prst="wedgeRoundRectCallout">
            <a:avLst>
              <a:gd name="adj1" fmla="val 6061"/>
              <a:gd name="adj2" fmla="val 84722"/>
              <a:gd name="adj3" fmla="val 16667"/>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lumMod val="10000"/>
                  </a:schemeClr>
                </a:solidFill>
                <a:latin typeface="Trebuchet MS" panose="020B0603020202020204" pitchFamily="34" charset="0"/>
              </a:rPr>
              <a:t>In my opinion…</a:t>
            </a:r>
          </a:p>
        </p:txBody>
      </p:sp>
      <p:sp>
        <p:nvSpPr>
          <p:cNvPr id="10" name="Speech Bubble: Rectangle with Corners Rounded 9">
            <a:extLst>
              <a:ext uri="{FF2B5EF4-FFF2-40B4-BE49-F238E27FC236}">
                <a16:creationId xmlns:a16="http://schemas.microsoft.com/office/drawing/2014/main" id="{23B72B7D-B315-801A-3B27-8F409E30F77D}"/>
              </a:ext>
            </a:extLst>
          </p:cNvPr>
          <p:cNvSpPr/>
          <p:nvPr/>
        </p:nvSpPr>
        <p:spPr>
          <a:xfrm>
            <a:off x="3838427" y="4950441"/>
            <a:ext cx="2806996" cy="909084"/>
          </a:xfrm>
          <a:prstGeom prst="wedgeRoundRectCallout">
            <a:avLst>
              <a:gd name="adj1" fmla="val 38636"/>
              <a:gd name="adj2" fmla="val -95395"/>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lumMod val="10000"/>
                  </a:schemeClr>
                </a:solidFill>
                <a:latin typeface="Trebuchet MS" panose="020B0603020202020204" pitchFamily="34" charset="0"/>
              </a:rPr>
              <a:t>I tried…</a:t>
            </a:r>
          </a:p>
        </p:txBody>
      </p:sp>
      <p:sp>
        <p:nvSpPr>
          <p:cNvPr id="11" name="Speech Bubble: Rectangle with Corners Rounded 10">
            <a:extLst>
              <a:ext uri="{FF2B5EF4-FFF2-40B4-BE49-F238E27FC236}">
                <a16:creationId xmlns:a16="http://schemas.microsoft.com/office/drawing/2014/main" id="{A3E08525-971F-6A6A-80D3-914A2738A250}"/>
              </a:ext>
            </a:extLst>
          </p:cNvPr>
          <p:cNvSpPr/>
          <p:nvPr/>
        </p:nvSpPr>
        <p:spPr>
          <a:xfrm>
            <a:off x="7192410" y="4950441"/>
            <a:ext cx="2806996" cy="909084"/>
          </a:xfrm>
          <a:prstGeom prst="wedgeRoundRectCallout">
            <a:avLst>
              <a:gd name="adj1" fmla="val 37500"/>
              <a:gd name="adj2" fmla="val -97734"/>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lumMod val="10000"/>
                  </a:schemeClr>
                </a:solidFill>
                <a:latin typeface="Trebuchet MS" panose="020B0603020202020204" pitchFamily="34" charset="0"/>
              </a:rPr>
              <a:t>I listened…</a:t>
            </a:r>
          </a:p>
        </p:txBody>
      </p:sp>
      <p:sp>
        <p:nvSpPr>
          <p:cNvPr id="12" name="Speech Bubble: Rectangle with Corners Rounded 11">
            <a:extLst>
              <a:ext uri="{FF2B5EF4-FFF2-40B4-BE49-F238E27FC236}">
                <a16:creationId xmlns:a16="http://schemas.microsoft.com/office/drawing/2014/main" id="{7B46C1B8-473D-2048-4D78-812CC9C774BF}"/>
              </a:ext>
            </a:extLst>
          </p:cNvPr>
          <p:cNvSpPr/>
          <p:nvPr/>
        </p:nvSpPr>
        <p:spPr>
          <a:xfrm>
            <a:off x="484444" y="4950441"/>
            <a:ext cx="2806996" cy="909084"/>
          </a:xfrm>
          <a:prstGeom prst="wedgeRoundRectCallout">
            <a:avLst>
              <a:gd name="adj1" fmla="val 38637"/>
              <a:gd name="adj2" fmla="val -93056"/>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2">
                    <a:lumMod val="10000"/>
                  </a:schemeClr>
                </a:solidFill>
                <a:latin typeface="Trebuchet MS" panose="020B0603020202020204" pitchFamily="34" charset="0"/>
              </a:rPr>
              <a:t>I varied…</a:t>
            </a:r>
          </a:p>
        </p:txBody>
      </p:sp>
    </p:spTree>
    <p:extLst>
      <p:ext uri="{BB962C8B-B14F-4D97-AF65-F5344CB8AC3E}">
        <p14:creationId xmlns:p14="http://schemas.microsoft.com/office/powerpoint/2010/main" val="52171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A0E569-836A-4945-BB9E-CFA207D35434}"/>
              </a:ext>
            </a:extLst>
          </p:cNvPr>
          <p:cNvSpPr>
            <a:spLocks noGrp="1"/>
          </p:cNvSpPr>
          <p:nvPr>
            <p:ph type="body" sz="quarter" idx="10"/>
          </p:nvPr>
        </p:nvSpPr>
        <p:spPr/>
        <p:txBody>
          <a:bodyPr/>
          <a:lstStyle/>
          <a:p>
            <a:r>
              <a:rPr lang="en-GB" dirty="0"/>
              <a:t>Lesson 2B: Argumentation and Response </a:t>
            </a:r>
          </a:p>
        </p:txBody>
      </p:sp>
    </p:spTree>
    <p:extLst>
      <p:ext uri="{BB962C8B-B14F-4D97-AF65-F5344CB8AC3E}">
        <p14:creationId xmlns:p14="http://schemas.microsoft.com/office/powerpoint/2010/main" val="3642568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E83426-BC21-AE59-BDEB-42D7B3B00575}"/>
              </a:ext>
            </a:extLst>
          </p:cNvPr>
          <p:cNvSpPr>
            <a:spLocks noGrp="1"/>
          </p:cNvSpPr>
          <p:nvPr>
            <p:ph type="body" sz="quarter" idx="10"/>
          </p:nvPr>
        </p:nvSpPr>
        <p:spPr/>
        <p:txBody>
          <a:bodyPr/>
          <a:lstStyle/>
          <a:p>
            <a:r>
              <a:rPr lang="en-GB" dirty="0">
                <a:latin typeface="Trebuchet MS" panose="020B0603020202020204" pitchFamily="34" charset="0"/>
              </a:rPr>
              <a:t>Summaries - Let’s do one together</a:t>
            </a:r>
          </a:p>
        </p:txBody>
      </p:sp>
      <p:sp>
        <p:nvSpPr>
          <p:cNvPr id="6" name="TextBox 5">
            <a:extLst>
              <a:ext uri="{FF2B5EF4-FFF2-40B4-BE49-F238E27FC236}">
                <a16:creationId xmlns:a16="http://schemas.microsoft.com/office/drawing/2014/main" id="{1E6545DA-D865-5B85-6950-8ABC3210752F}"/>
              </a:ext>
            </a:extLst>
          </p:cNvPr>
          <p:cNvSpPr txBox="1"/>
          <p:nvPr/>
        </p:nvSpPr>
        <p:spPr>
          <a:xfrm>
            <a:off x="444500" y="4069037"/>
            <a:ext cx="9511158" cy="1200329"/>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Trebuchet MS" panose="020B0603020202020204" pitchFamily="34" charset="0"/>
              </a:rPr>
              <a:t>Summary:</a:t>
            </a:r>
          </a:p>
          <a:p>
            <a:endParaRPr lang="en-GB" sz="2400" dirty="0">
              <a:latin typeface="Trebuchet MS" panose="020B0603020202020204" pitchFamily="34" charset="0"/>
            </a:endParaRPr>
          </a:p>
          <a:p>
            <a:r>
              <a:rPr lang="en-GB" sz="2400" dirty="0">
                <a:latin typeface="Trebuchet MS" panose="020B0603020202020204" pitchFamily="34" charset="0"/>
              </a:rPr>
              <a:t>You said </a:t>
            </a:r>
            <a:r>
              <a:rPr lang="en-GB" sz="2400" dirty="0">
                <a:solidFill>
                  <a:schemeClr val="accent1">
                    <a:lumMod val="60000"/>
                    <a:lumOff val="40000"/>
                  </a:schemeClr>
                </a:solidFill>
                <a:latin typeface="Trebuchet MS" panose="020B0603020202020204" pitchFamily="34" charset="0"/>
              </a:rPr>
              <a:t>_________________________________________________</a:t>
            </a:r>
            <a:endParaRPr lang="en-GB" sz="2400" dirty="0">
              <a:latin typeface="Trebuchet MS" panose="020B0603020202020204" pitchFamily="34" charset="0"/>
            </a:endParaRPr>
          </a:p>
        </p:txBody>
      </p:sp>
      <p:pic>
        <p:nvPicPr>
          <p:cNvPr id="8" name="Picture 7">
            <a:extLst>
              <a:ext uri="{FF2B5EF4-FFF2-40B4-BE49-F238E27FC236}">
                <a16:creationId xmlns:a16="http://schemas.microsoft.com/office/drawing/2014/main" id="{5AF0EDCB-8B6D-1440-E75B-CDEDF7E52446}"/>
              </a:ext>
            </a:extLst>
          </p:cNvPr>
          <p:cNvPicPr>
            <a:picLocks noChangeAspect="1"/>
          </p:cNvPicPr>
          <p:nvPr/>
        </p:nvPicPr>
        <p:blipFill rotWithShape="1">
          <a:blip r:embed="rId2"/>
          <a:srcRect t="1763" b="1095"/>
          <a:stretch/>
        </p:blipFill>
        <p:spPr>
          <a:xfrm>
            <a:off x="444500" y="1225118"/>
            <a:ext cx="11126753" cy="2618913"/>
          </a:xfrm>
          <a:prstGeom prst="rect">
            <a:avLst/>
          </a:prstGeom>
        </p:spPr>
      </p:pic>
    </p:spTree>
    <p:extLst>
      <p:ext uri="{BB962C8B-B14F-4D97-AF65-F5344CB8AC3E}">
        <p14:creationId xmlns:p14="http://schemas.microsoft.com/office/powerpoint/2010/main" val="2243224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E83426-BC21-AE59-BDEB-42D7B3B00575}"/>
              </a:ext>
            </a:extLst>
          </p:cNvPr>
          <p:cNvSpPr>
            <a:spLocks noGrp="1"/>
          </p:cNvSpPr>
          <p:nvPr>
            <p:ph type="body" sz="quarter" idx="10"/>
          </p:nvPr>
        </p:nvSpPr>
        <p:spPr/>
        <p:txBody>
          <a:bodyPr/>
          <a:lstStyle/>
          <a:p>
            <a:r>
              <a:rPr lang="en-GB" dirty="0">
                <a:latin typeface="Trebuchet MS" panose="020B0603020202020204" pitchFamily="34" charset="0"/>
              </a:rPr>
              <a:t>Summaries - Your turn</a:t>
            </a:r>
          </a:p>
        </p:txBody>
      </p:sp>
      <p:pic>
        <p:nvPicPr>
          <p:cNvPr id="5" name="Picture 4">
            <a:extLst>
              <a:ext uri="{FF2B5EF4-FFF2-40B4-BE49-F238E27FC236}">
                <a16:creationId xmlns:a16="http://schemas.microsoft.com/office/drawing/2014/main" id="{CD5DE634-EF05-D170-1AED-16E92FC18A38}"/>
              </a:ext>
            </a:extLst>
          </p:cNvPr>
          <p:cNvPicPr>
            <a:picLocks noChangeAspect="1"/>
          </p:cNvPicPr>
          <p:nvPr/>
        </p:nvPicPr>
        <p:blipFill rotWithShape="1">
          <a:blip r:embed="rId2"/>
          <a:srcRect t="1399" b="1825"/>
          <a:stretch/>
        </p:blipFill>
        <p:spPr>
          <a:xfrm>
            <a:off x="444500" y="1233996"/>
            <a:ext cx="11117226" cy="2636668"/>
          </a:xfrm>
          <a:prstGeom prst="rect">
            <a:avLst/>
          </a:prstGeom>
        </p:spPr>
      </p:pic>
      <p:sp>
        <p:nvSpPr>
          <p:cNvPr id="6" name="TextBox 5">
            <a:extLst>
              <a:ext uri="{FF2B5EF4-FFF2-40B4-BE49-F238E27FC236}">
                <a16:creationId xmlns:a16="http://schemas.microsoft.com/office/drawing/2014/main" id="{1E6545DA-D865-5B85-6950-8ABC3210752F}"/>
              </a:ext>
            </a:extLst>
          </p:cNvPr>
          <p:cNvSpPr txBox="1"/>
          <p:nvPr/>
        </p:nvSpPr>
        <p:spPr>
          <a:xfrm>
            <a:off x="444500" y="4069037"/>
            <a:ext cx="9511158" cy="1200329"/>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Trebuchet MS" panose="020B0603020202020204" pitchFamily="34" charset="0"/>
              </a:rPr>
              <a:t>Summary:</a:t>
            </a:r>
          </a:p>
          <a:p>
            <a:endParaRPr lang="en-GB" sz="2400" dirty="0">
              <a:latin typeface="Trebuchet MS" panose="020B0603020202020204" pitchFamily="34" charset="0"/>
            </a:endParaRPr>
          </a:p>
          <a:p>
            <a:r>
              <a:rPr lang="en-GB" sz="2400" dirty="0">
                <a:latin typeface="Trebuchet MS" panose="020B0603020202020204" pitchFamily="34" charset="0"/>
              </a:rPr>
              <a:t>You said </a:t>
            </a:r>
            <a:r>
              <a:rPr lang="en-GB" sz="2400" dirty="0">
                <a:solidFill>
                  <a:schemeClr val="accent1">
                    <a:lumMod val="60000"/>
                    <a:lumOff val="40000"/>
                  </a:schemeClr>
                </a:solidFill>
                <a:latin typeface="Trebuchet MS" panose="020B0603020202020204" pitchFamily="34" charset="0"/>
              </a:rPr>
              <a:t>_________________________________________________</a:t>
            </a:r>
            <a:endParaRPr lang="en-GB" sz="2400" dirty="0">
              <a:latin typeface="Trebuchet MS" panose="020B0603020202020204" pitchFamily="34" charset="0"/>
            </a:endParaRPr>
          </a:p>
        </p:txBody>
      </p:sp>
    </p:spTree>
    <p:extLst>
      <p:ext uri="{BB962C8B-B14F-4D97-AF65-F5344CB8AC3E}">
        <p14:creationId xmlns:p14="http://schemas.microsoft.com/office/powerpoint/2010/main" val="257602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10;&#10;Description automatically generated">
            <a:extLst>
              <a:ext uri="{FF2B5EF4-FFF2-40B4-BE49-F238E27FC236}">
                <a16:creationId xmlns:a16="http://schemas.microsoft.com/office/drawing/2014/main" id="{D2309C75-5710-5BED-9929-394C018347F2}"/>
              </a:ext>
            </a:extLst>
          </p:cNvPr>
          <p:cNvPicPr>
            <a:picLocks noChangeAspect="1"/>
          </p:cNvPicPr>
          <p:nvPr/>
        </p:nvPicPr>
        <p:blipFill rotWithShape="1">
          <a:blip r:embed="rId2"/>
          <a:srcRect r="2980"/>
          <a:stretch/>
        </p:blipFill>
        <p:spPr>
          <a:xfrm>
            <a:off x="5229546" y="2221892"/>
            <a:ext cx="6962454" cy="4600643"/>
          </a:xfrm>
          <a:prstGeom prst="rect">
            <a:avLst/>
          </a:prstGeom>
          <a:ln>
            <a:noFill/>
          </a:ln>
        </p:spPr>
      </p:pic>
      <p:sp>
        <p:nvSpPr>
          <p:cNvPr id="2" name="Rectangle: Rounded Corners 1">
            <a:extLst>
              <a:ext uri="{FF2B5EF4-FFF2-40B4-BE49-F238E27FC236}">
                <a16:creationId xmlns:a16="http://schemas.microsoft.com/office/drawing/2014/main" id="{A1EDC881-CE1B-1E07-8626-E870FBDEAB7C}"/>
              </a:ext>
            </a:extLst>
          </p:cNvPr>
          <p:cNvSpPr/>
          <p:nvPr/>
        </p:nvSpPr>
        <p:spPr>
          <a:xfrm>
            <a:off x="0" y="0"/>
            <a:ext cx="5411770" cy="3339966"/>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2000" b="1" dirty="0">
                <a:solidFill>
                  <a:schemeClr val="tx2"/>
                </a:solidFill>
                <a:latin typeface="Trebuchet MS" panose="020B0603020202020204" pitchFamily="34" charset="0"/>
              </a:rPr>
              <a:t>P: </a:t>
            </a:r>
            <a:r>
              <a:rPr lang="en-GB" sz="2000" dirty="0">
                <a:solidFill>
                  <a:schemeClr val="tx1"/>
                </a:solidFill>
                <a:latin typeface="Trebuchet MS" panose="020B0603020202020204" pitchFamily="34" charset="0"/>
              </a:rPr>
              <a:t>Fast food is unhealthy</a:t>
            </a:r>
          </a:p>
          <a:p>
            <a:pPr marL="0" indent="0">
              <a:buNone/>
            </a:pPr>
            <a:endParaRPr lang="en-GB" sz="2000" dirty="0">
              <a:solidFill>
                <a:schemeClr val="tx1"/>
              </a:solidFill>
              <a:latin typeface="Trebuchet MS" panose="020B0603020202020204" pitchFamily="34" charset="0"/>
            </a:endParaRPr>
          </a:p>
          <a:p>
            <a:pPr marL="0" indent="0">
              <a:buNone/>
            </a:pPr>
            <a:r>
              <a:rPr lang="en-GB" sz="2000" b="1" dirty="0">
                <a:solidFill>
                  <a:schemeClr val="tx2"/>
                </a:solidFill>
                <a:latin typeface="Trebuchet MS" panose="020B0603020202020204" pitchFamily="34" charset="0"/>
              </a:rPr>
              <a:t>E: </a:t>
            </a:r>
            <a:r>
              <a:rPr lang="en-GB" sz="2000" dirty="0">
                <a:solidFill>
                  <a:schemeClr val="tx1"/>
                </a:solidFill>
                <a:latin typeface="Trebuchet MS" panose="020B0603020202020204" pitchFamily="34" charset="0"/>
              </a:rPr>
              <a:t>because it contains a lot of fat, salt and sugar, which can cause lots of different health problems. </a:t>
            </a:r>
          </a:p>
          <a:p>
            <a:pPr marL="0" indent="0">
              <a:buNone/>
            </a:pPr>
            <a:endParaRPr lang="en-GB" sz="2000" dirty="0">
              <a:solidFill>
                <a:schemeClr val="tx1"/>
              </a:solidFill>
              <a:latin typeface="Trebuchet MS" panose="020B0603020202020204" pitchFamily="34" charset="0"/>
            </a:endParaRPr>
          </a:p>
          <a:p>
            <a:pPr marL="0" indent="0">
              <a:buNone/>
            </a:pPr>
            <a:r>
              <a:rPr lang="en-GB" sz="2000" b="1" dirty="0">
                <a:solidFill>
                  <a:schemeClr val="tx2"/>
                </a:solidFill>
                <a:latin typeface="Trebuchet MS" panose="020B0603020202020204" pitchFamily="34" charset="0"/>
              </a:rPr>
              <a:t>E</a:t>
            </a:r>
            <a:r>
              <a:rPr lang="en-GB" sz="2000" dirty="0">
                <a:solidFill>
                  <a:schemeClr val="tx1"/>
                </a:solidFill>
                <a:latin typeface="Trebuchet MS" panose="020B0603020202020204" pitchFamily="34" charset="0"/>
              </a:rPr>
              <a:t>: For example, in America fast food is very popular, and as a result the population has a high rate of obesity.</a:t>
            </a:r>
          </a:p>
        </p:txBody>
      </p:sp>
      <p:sp>
        <p:nvSpPr>
          <p:cNvPr id="7" name="Callout: Down Arrow 6">
            <a:extLst>
              <a:ext uri="{FF2B5EF4-FFF2-40B4-BE49-F238E27FC236}">
                <a16:creationId xmlns:a16="http://schemas.microsoft.com/office/drawing/2014/main" id="{2250620F-93D3-7EBF-08D9-C593F8A3ADF3}"/>
              </a:ext>
            </a:extLst>
          </p:cNvPr>
          <p:cNvSpPr/>
          <p:nvPr/>
        </p:nvSpPr>
        <p:spPr>
          <a:xfrm>
            <a:off x="6780232" y="489999"/>
            <a:ext cx="3176337" cy="1540042"/>
          </a:xfrm>
          <a:prstGeom prst="downArrow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Trebuchet MS" panose="020B0603020202020204" pitchFamily="34" charset="0"/>
              </a:rPr>
              <a:t>Writing Frame</a:t>
            </a:r>
          </a:p>
        </p:txBody>
      </p:sp>
      <p:pic>
        <p:nvPicPr>
          <p:cNvPr id="8" name="Picture 7" descr="Icon&#10;&#10;Description automatically generated">
            <a:extLst>
              <a:ext uri="{FF2B5EF4-FFF2-40B4-BE49-F238E27FC236}">
                <a16:creationId xmlns:a16="http://schemas.microsoft.com/office/drawing/2014/main" id="{B059350C-0785-7481-800B-94A2D28EA81D}"/>
              </a:ext>
            </a:extLst>
          </p:cNvPr>
          <p:cNvPicPr>
            <a:picLocks noChangeAspect="1"/>
          </p:cNvPicPr>
          <p:nvPr/>
        </p:nvPicPr>
        <p:blipFill rotWithShape="1">
          <a:blip r:embed="rId3"/>
          <a:srcRect t="31435"/>
          <a:stretch/>
        </p:blipFill>
        <p:spPr>
          <a:xfrm>
            <a:off x="251702" y="3830854"/>
            <a:ext cx="2572481" cy="3135697"/>
          </a:xfrm>
          <a:prstGeom prst="rect">
            <a:avLst/>
          </a:prstGeom>
        </p:spPr>
      </p:pic>
      <p:sp>
        <p:nvSpPr>
          <p:cNvPr id="9" name="Arrow: Pentagon 8">
            <a:extLst>
              <a:ext uri="{FF2B5EF4-FFF2-40B4-BE49-F238E27FC236}">
                <a16:creationId xmlns:a16="http://schemas.microsoft.com/office/drawing/2014/main" id="{3AC6CC49-EBBE-38DF-E4BE-AF9CD2670396}"/>
              </a:ext>
            </a:extLst>
          </p:cNvPr>
          <p:cNvSpPr/>
          <p:nvPr/>
        </p:nvSpPr>
        <p:spPr>
          <a:xfrm>
            <a:off x="2705885" y="4522213"/>
            <a:ext cx="2048995" cy="1147067"/>
          </a:xfrm>
          <a:prstGeom prst="homePlate">
            <a:avLst/>
          </a:prstGeom>
          <a:solidFill>
            <a:srgbClr val="00ABB3"/>
          </a:solidFill>
          <a:ln>
            <a:solidFill>
              <a:srgbClr val="00AB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Rebuttal</a:t>
            </a:r>
          </a:p>
        </p:txBody>
      </p:sp>
    </p:spTree>
    <p:extLst>
      <p:ext uri="{BB962C8B-B14F-4D97-AF65-F5344CB8AC3E}">
        <p14:creationId xmlns:p14="http://schemas.microsoft.com/office/powerpoint/2010/main" val="2438247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10;&#10;Description automatically generated">
            <a:extLst>
              <a:ext uri="{FF2B5EF4-FFF2-40B4-BE49-F238E27FC236}">
                <a16:creationId xmlns:a16="http://schemas.microsoft.com/office/drawing/2014/main" id="{D2309C75-5710-5BED-9929-394C018347F2}"/>
              </a:ext>
            </a:extLst>
          </p:cNvPr>
          <p:cNvPicPr>
            <a:picLocks noChangeAspect="1"/>
          </p:cNvPicPr>
          <p:nvPr/>
        </p:nvPicPr>
        <p:blipFill rotWithShape="1">
          <a:blip r:embed="rId3"/>
          <a:srcRect r="2980"/>
          <a:stretch/>
        </p:blipFill>
        <p:spPr>
          <a:xfrm>
            <a:off x="5229546" y="2221892"/>
            <a:ext cx="6962454" cy="4600643"/>
          </a:xfrm>
          <a:prstGeom prst="rect">
            <a:avLst/>
          </a:prstGeom>
          <a:ln>
            <a:noFill/>
          </a:ln>
        </p:spPr>
      </p:pic>
      <p:sp>
        <p:nvSpPr>
          <p:cNvPr id="2" name="Rectangle: Rounded Corners 1">
            <a:extLst>
              <a:ext uri="{FF2B5EF4-FFF2-40B4-BE49-F238E27FC236}">
                <a16:creationId xmlns:a16="http://schemas.microsoft.com/office/drawing/2014/main" id="{A1EDC881-CE1B-1E07-8626-E870FBDEAB7C}"/>
              </a:ext>
            </a:extLst>
          </p:cNvPr>
          <p:cNvSpPr/>
          <p:nvPr/>
        </p:nvSpPr>
        <p:spPr>
          <a:xfrm>
            <a:off x="0" y="0"/>
            <a:ext cx="5411770" cy="3339966"/>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2000" b="1" dirty="0">
                <a:solidFill>
                  <a:schemeClr val="tx2"/>
                </a:solidFill>
                <a:latin typeface="Trebuchet MS" panose="020B0603020202020204" pitchFamily="34" charset="0"/>
              </a:rPr>
              <a:t>P: </a:t>
            </a:r>
            <a:r>
              <a:rPr lang="en-GB" sz="2000" dirty="0">
                <a:solidFill>
                  <a:schemeClr val="tx1"/>
                </a:solidFill>
                <a:latin typeface="Trebuchet MS" panose="020B0603020202020204" pitchFamily="34" charset="0"/>
              </a:rPr>
              <a:t>School should finish at lunchtime</a:t>
            </a:r>
          </a:p>
          <a:p>
            <a:pPr marL="0" indent="0">
              <a:buNone/>
            </a:pPr>
            <a:endParaRPr lang="en-GB" sz="2000" dirty="0">
              <a:solidFill>
                <a:schemeClr val="tx1"/>
              </a:solidFill>
              <a:latin typeface="Trebuchet MS" panose="020B0603020202020204" pitchFamily="34" charset="0"/>
            </a:endParaRPr>
          </a:p>
          <a:p>
            <a:pPr marL="0" indent="0">
              <a:buNone/>
            </a:pPr>
            <a:r>
              <a:rPr lang="en-GB" sz="2000" b="1" dirty="0">
                <a:solidFill>
                  <a:schemeClr val="tx2"/>
                </a:solidFill>
                <a:latin typeface="Trebuchet MS" panose="020B0603020202020204" pitchFamily="34" charset="0"/>
              </a:rPr>
              <a:t>E: </a:t>
            </a:r>
            <a:r>
              <a:rPr lang="en-GB" sz="2000" dirty="0">
                <a:solidFill>
                  <a:schemeClr val="tx1"/>
                </a:solidFill>
                <a:latin typeface="Trebuchet MS" panose="020B0603020202020204" pitchFamily="34" charset="0"/>
              </a:rPr>
              <a:t>because it limits the amount of social activities children can do in a day</a:t>
            </a:r>
          </a:p>
          <a:p>
            <a:pPr marL="0" indent="0">
              <a:buNone/>
            </a:pPr>
            <a:endParaRPr lang="en-GB" sz="2000" dirty="0">
              <a:solidFill>
                <a:schemeClr val="tx1"/>
              </a:solidFill>
              <a:latin typeface="Trebuchet MS" panose="020B0603020202020204" pitchFamily="34" charset="0"/>
            </a:endParaRPr>
          </a:p>
          <a:p>
            <a:pPr marL="0" indent="0">
              <a:buNone/>
            </a:pPr>
            <a:r>
              <a:rPr lang="en-GB" sz="2000" b="1" dirty="0">
                <a:solidFill>
                  <a:schemeClr val="tx2"/>
                </a:solidFill>
                <a:latin typeface="Trebuchet MS" panose="020B0603020202020204" pitchFamily="34" charset="0"/>
              </a:rPr>
              <a:t>E</a:t>
            </a:r>
            <a:r>
              <a:rPr lang="en-GB" sz="2000" dirty="0">
                <a:solidFill>
                  <a:schemeClr val="tx1"/>
                </a:solidFill>
                <a:latin typeface="Trebuchet MS" panose="020B0603020202020204" pitchFamily="34" charset="0"/>
              </a:rPr>
              <a:t>: For example, in Spain, school finishes earlier so that children can focus on clubs such as sport or music in the afternoons</a:t>
            </a:r>
          </a:p>
        </p:txBody>
      </p:sp>
      <p:sp>
        <p:nvSpPr>
          <p:cNvPr id="7" name="Callout: Down Arrow 6">
            <a:extLst>
              <a:ext uri="{FF2B5EF4-FFF2-40B4-BE49-F238E27FC236}">
                <a16:creationId xmlns:a16="http://schemas.microsoft.com/office/drawing/2014/main" id="{2250620F-93D3-7EBF-08D9-C593F8A3ADF3}"/>
              </a:ext>
            </a:extLst>
          </p:cNvPr>
          <p:cNvSpPr/>
          <p:nvPr/>
        </p:nvSpPr>
        <p:spPr>
          <a:xfrm>
            <a:off x="6780232" y="489999"/>
            <a:ext cx="3176337" cy="1540042"/>
          </a:xfrm>
          <a:prstGeom prst="downArrow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Trebuchet MS" panose="020B0603020202020204" pitchFamily="34" charset="0"/>
              </a:rPr>
              <a:t>Writing Frame</a:t>
            </a:r>
          </a:p>
        </p:txBody>
      </p:sp>
      <p:pic>
        <p:nvPicPr>
          <p:cNvPr id="8" name="Picture 7" descr="Icon&#10;&#10;Description automatically generated">
            <a:extLst>
              <a:ext uri="{FF2B5EF4-FFF2-40B4-BE49-F238E27FC236}">
                <a16:creationId xmlns:a16="http://schemas.microsoft.com/office/drawing/2014/main" id="{B059350C-0785-7481-800B-94A2D28EA81D}"/>
              </a:ext>
            </a:extLst>
          </p:cNvPr>
          <p:cNvPicPr>
            <a:picLocks noChangeAspect="1"/>
          </p:cNvPicPr>
          <p:nvPr/>
        </p:nvPicPr>
        <p:blipFill rotWithShape="1">
          <a:blip r:embed="rId4"/>
          <a:srcRect t="31435"/>
          <a:stretch/>
        </p:blipFill>
        <p:spPr>
          <a:xfrm>
            <a:off x="251702" y="3830854"/>
            <a:ext cx="2572481" cy="3135697"/>
          </a:xfrm>
          <a:prstGeom prst="rect">
            <a:avLst/>
          </a:prstGeom>
        </p:spPr>
      </p:pic>
      <p:sp>
        <p:nvSpPr>
          <p:cNvPr id="9" name="Arrow: Pentagon 8">
            <a:extLst>
              <a:ext uri="{FF2B5EF4-FFF2-40B4-BE49-F238E27FC236}">
                <a16:creationId xmlns:a16="http://schemas.microsoft.com/office/drawing/2014/main" id="{3AC6CC49-EBBE-38DF-E4BE-AF9CD2670396}"/>
              </a:ext>
            </a:extLst>
          </p:cNvPr>
          <p:cNvSpPr/>
          <p:nvPr/>
        </p:nvSpPr>
        <p:spPr>
          <a:xfrm>
            <a:off x="2705885" y="4522213"/>
            <a:ext cx="2048995" cy="1147067"/>
          </a:xfrm>
          <a:prstGeom prst="homePlate">
            <a:avLst/>
          </a:prstGeom>
          <a:solidFill>
            <a:srgbClr val="00ABB3"/>
          </a:solidFill>
          <a:ln>
            <a:solidFill>
              <a:srgbClr val="00AB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Rebuttal</a:t>
            </a:r>
          </a:p>
        </p:txBody>
      </p:sp>
    </p:spTree>
    <p:extLst>
      <p:ext uri="{BB962C8B-B14F-4D97-AF65-F5344CB8AC3E}">
        <p14:creationId xmlns:p14="http://schemas.microsoft.com/office/powerpoint/2010/main" val="4127196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41291-37FB-BBD3-B3D3-FE6A28517AB0}"/>
              </a:ext>
            </a:extLst>
          </p:cNvPr>
          <p:cNvSpPr>
            <a:spLocks noGrp="1"/>
          </p:cNvSpPr>
          <p:nvPr>
            <p:ph type="body" sz="quarter" idx="10"/>
          </p:nvPr>
        </p:nvSpPr>
        <p:spPr/>
        <p:txBody>
          <a:bodyPr/>
          <a:lstStyle/>
          <a:p>
            <a:r>
              <a:rPr lang="en-GB" dirty="0">
                <a:latin typeface="Trebuchet MS" panose="020B0603020202020204" pitchFamily="34" charset="0"/>
              </a:rPr>
              <a:t>Can you see the other side?</a:t>
            </a:r>
          </a:p>
        </p:txBody>
      </p:sp>
      <p:sp>
        <p:nvSpPr>
          <p:cNvPr id="3" name="Text Placeholder 2">
            <a:extLst>
              <a:ext uri="{FF2B5EF4-FFF2-40B4-BE49-F238E27FC236}">
                <a16:creationId xmlns:a16="http://schemas.microsoft.com/office/drawing/2014/main" id="{0FC6AC44-6C15-1DCA-EC93-DDAB606F587D}"/>
              </a:ext>
            </a:extLst>
          </p:cNvPr>
          <p:cNvSpPr>
            <a:spLocks noGrp="1"/>
          </p:cNvSpPr>
          <p:nvPr>
            <p:ph type="body" sz="quarter" idx="11"/>
          </p:nvPr>
        </p:nvSpPr>
        <p:spPr>
          <a:xfrm>
            <a:off x="444500" y="1217834"/>
            <a:ext cx="11487150" cy="1422921"/>
          </a:xfrm>
        </p:spPr>
        <p:txBody>
          <a:bodyPr/>
          <a:lstStyle/>
          <a:p>
            <a:r>
              <a:rPr lang="en-GB" dirty="0"/>
              <a:t>In pairs, pick one of these topics and develop arguments and responses for both sides of the issue.</a:t>
            </a:r>
          </a:p>
          <a:p>
            <a:r>
              <a:rPr lang="en-GB" dirty="0"/>
              <a:t>Be prepared to share your work with the class!</a:t>
            </a:r>
          </a:p>
        </p:txBody>
      </p:sp>
      <p:sp>
        <p:nvSpPr>
          <p:cNvPr id="4" name="Cloud 3">
            <a:extLst>
              <a:ext uri="{FF2B5EF4-FFF2-40B4-BE49-F238E27FC236}">
                <a16:creationId xmlns:a16="http://schemas.microsoft.com/office/drawing/2014/main" id="{7C192EB3-DE01-559D-D591-ED07C4F3A42F}"/>
              </a:ext>
            </a:extLst>
          </p:cNvPr>
          <p:cNvSpPr/>
          <p:nvPr/>
        </p:nvSpPr>
        <p:spPr>
          <a:xfrm>
            <a:off x="524667" y="3124953"/>
            <a:ext cx="2176984" cy="1422921"/>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School dinners</a:t>
            </a:r>
          </a:p>
        </p:txBody>
      </p:sp>
      <p:sp>
        <p:nvSpPr>
          <p:cNvPr id="5" name="Cloud 4">
            <a:extLst>
              <a:ext uri="{FF2B5EF4-FFF2-40B4-BE49-F238E27FC236}">
                <a16:creationId xmlns:a16="http://schemas.microsoft.com/office/drawing/2014/main" id="{BB1D1197-68D4-D795-F522-6576394A92B3}"/>
              </a:ext>
            </a:extLst>
          </p:cNvPr>
          <p:cNvSpPr/>
          <p:nvPr/>
        </p:nvSpPr>
        <p:spPr>
          <a:xfrm>
            <a:off x="2583766" y="4629139"/>
            <a:ext cx="2228567" cy="1422921"/>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School uniform</a:t>
            </a:r>
          </a:p>
        </p:txBody>
      </p:sp>
      <p:sp>
        <p:nvSpPr>
          <p:cNvPr id="6" name="Cloud 5">
            <a:extLst>
              <a:ext uri="{FF2B5EF4-FFF2-40B4-BE49-F238E27FC236}">
                <a16:creationId xmlns:a16="http://schemas.microsoft.com/office/drawing/2014/main" id="{0A3CE17A-5A85-78EC-8BCE-D57AAA466D9D}"/>
              </a:ext>
            </a:extLst>
          </p:cNvPr>
          <p:cNvSpPr/>
          <p:nvPr/>
        </p:nvSpPr>
        <p:spPr>
          <a:xfrm>
            <a:off x="4336781" y="2921503"/>
            <a:ext cx="2176984" cy="1422921"/>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Henry VIII</a:t>
            </a:r>
          </a:p>
        </p:txBody>
      </p:sp>
      <p:sp>
        <p:nvSpPr>
          <p:cNvPr id="7" name="Cloud 6">
            <a:extLst>
              <a:ext uri="{FF2B5EF4-FFF2-40B4-BE49-F238E27FC236}">
                <a16:creationId xmlns:a16="http://schemas.microsoft.com/office/drawing/2014/main" id="{7D1F201B-DEB4-3B5B-5E67-D4608D2AD52B}"/>
              </a:ext>
            </a:extLst>
          </p:cNvPr>
          <p:cNvSpPr/>
          <p:nvPr/>
        </p:nvSpPr>
        <p:spPr>
          <a:xfrm>
            <a:off x="6227083" y="4697245"/>
            <a:ext cx="2176984" cy="1422921"/>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The Romans</a:t>
            </a:r>
          </a:p>
        </p:txBody>
      </p:sp>
      <p:sp>
        <p:nvSpPr>
          <p:cNvPr id="8" name="Cloud 7">
            <a:extLst>
              <a:ext uri="{FF2B5EF4-FFF2-40B4-BE49-F238E27FC236}">
                <a16:creationId xmlns:a16="http://schemas.microsoft.com/office/drawing/2014/main" id="{5502E68B-D400-AA5E-CC2C-5B38C277F66B}"/>
              </a:ext>
            </a:extLst>
          </p:cNvPr>
          <p:cNvSpPr/>
          <p:nvPr/>
        </p:nvSpPr>
        <p:spPr>
          <a:xfrm>
            <a:off x="7797658" y="2861070"/>
            <a:ext cx="2176984" cy="1422921"/>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rebuchet MS" panose="020B0603020202020204" pitchFamily="34" charset="0"/>
              </a:rPr>
              <a:t>Global Warming</a:t>
            </a:r>
          </a:p>
        </p:txBody>
      </p:sp>
      <p:sp>
        <p:nvSpPr>
          <p:cNvPr id="9" name="Cloud 8">
            <a:extLst>
              <a:ext uri="{FF2B5EF4-FFF2-40B4-BE49-F238E27FC236}">
                <a16:creationId xmlns:a16="http://schemas.microsoft.com/office/drawing/2014/main" id="{B7378072-45BC-29DD-1B4C-0B81620E2B7B}"/>
              </a:ext>
            </a:extLst>
          </p:cNvPr>
          <p:cNvSpPr/>
          <p:nvPr/>
        </p:nvSpPr>
        <p:spPr>
          <a:xfrm>
            <a:off x="9646270" y="4653779"/>
            <a:ext cx="2176984" cy="1422921"/>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Trebuchet MS" panose="020B0603020202020204" pitchFamily="34" charset="0"/>
              </a:rPr>
              <a:t>WW2</a:t>
            </a:r>
          </a:p>
        </p:txBody>
      </p:sp>
    </p:spTree>
    <p:extLst>
      <p:ext uri="{BB962C8B-B14F-4D97-AF65-F5344CB8AC3E}">
        <p14:creationId xmlns:p14="http://schemas.microsoft.com/office/powerpoint/2010/main" val="2961859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8D9ADD-47C9-6CA7-2C91-962C962B8804}"/>
              </a:ext>
            </a:extLst>
          </p:cNvPr>
          <p:cNvSpPr>
            <a:spLocks noGrp="1"/>
          </p:cNvSpPr>
          <p:nvPr>
            <p:ph type="body" sz="quarter" idx="10"/>
          </p:nvPr>
        </p:nvSpPr>
        <p:spPr>
          <a:xfrm>
            <a:off x="1298575" y="242671"/>
            <a:ext cx="9594850" cy="650331"/>
          </a:xfrm>
        </p:spPr>
        <p:txBody>
          <a:bodyPr/>
          <a:lstStyle/>
          <a:p>
            <a:r>
              <a:rPr lang="en-GB" dirty="0">
                <a:latin typeface="Trebuchet MS" panose="020B0603020202020204" pitchFamily="34" charset="0"/>
              </a:rPr>
              <a:t>Plenary</a:t>
            </a:r>
          </a:p>
        </p:txBody>
      </p:sp>
      <p:pic>
        <p:nvPicPr>
          <p:cNvPr id="4" name="Picture 3" descr="A picture containing text&#10;&#10;Description automatically generated">
            <a:extLst>
              <a:ext uri="{FF2B5EF4-FFF2-40B4-BE49-F238E27FC236}">
                <a16:creationId xmlns:a16="http://schemas.microsoft.com/office/drawing/2014/main" id="{9458D99A-5D37-C1CB-D61A-FE8A0A751A96}"/>
              </a:ext>
            </a:extLst>
          </p:cNvPr>
          <p:cNvPicPr>
            <a:picLocks noChangeAspect="1"/>
          </p:cNvPicPr>
          <p:nvPr/>
        </p:nvPicPr>
        <p:blipFill>
          <a:blip r:embed="rId2"/>
          <a:stretch>
            <a:fillRect/>
          </a:stretch>
        </p:blipFill>
        <p:spPr>
          <a:xfrm>
            <a:off x="-73821" y="3988665"/>
            <a:ext cx="1690688" cy="300566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694FCDF-CB10-0FFA-46B3-B3339B780349}"/>
              </a:ext>
            </a:extLst>
          </p:cNvPr>
          <p:cNvPicPr>
            <a:picLocks noChangeAspect="1"/>
          </p:cNvPicPr>
          <p:nvPr/>
        </p:nvPicPr>
        <p:blipFill>
          <a:blip r:embed="rId3"/>
          <a:stretch>
            <a:fillRect/>
          </a:stretch>
        </p:blipFill>
        <p:spPr>
          <a:xfrm>
            <a:off x="-101800" y="1777832"/>
            <a:ext cx="1746647" cy="3105150"/>
          </a:xfrm>
          <a:prstGeom prst="rect">
            <a:avLst/>
          </a:prstGeom>
        </p:spPr>
      </p:pic>
      <p:pic>
        <p:nvPicPr>
          <p:cNvPr id="6" name="Picture 5" descr="A picture containing text, coin&#10;&#10;Description automatically generated">
            <a:extLst>
              <a:ext uri="{FF2B5EF4-FFF2-40B4-BE49-F238E27FC236}">
                <a16:creationId xmlns:a16="http://schemas.microsoft.com/office/drawing/2014/main" id="{67E3FC00-FA9D-558D-43EB-6309E54FB3E7}"/>
              </a:ext>
            </a:extLst>
          </p:cNvPr>
          <p:cNvPicPr>
            <a:picLocks noChangeAspect="1"/>
          </p:cNvPicPr>
          <p:nvPr/>
        </p:nvPicPr>
        <p:blipFill>
          <a:blip r:embed="rId4"/>
          <a:stretch>
            <a:fillRect/>
          </a:stretch>
        </p:blipFill>
        <p:spPr>
          <a:xfrm>
            <a:off x="-139750" y="-370752"/>
            <a:ext cx="1822549" cy="3240088"/>
          </a:xfrm>
          <a:prstGeom prst="rect">
            <a:avLst/>
          </a:prstGeom>
        </p:spPr>
      </p:pic>
      <p:graphicFrame>
        <p:nvGraphicFramePr>
          <p:cNvPr id="8" name="Text Placeholder 2">
            <a:extLst>
              <a:ext uri="{FF2B5EF4-FFF2-40B4-BE49-F238E27FC236}">
                <a16:creationId xmlns:a16="http://schemas.microsoft.com/office/drawing/2014/main" id="{2904CE72-5959-B841-C381-6102D06DAF78}"/>
              </a:ext>
            </a:extLst>
          </p:cNvPr>
          <p:cNvGraphicFramePr/>
          <p:nvPr>
            <p:extLst>
              <p:ext uri="{D42A27DB-BD31-4B8C-83A1-F6EECF244321}">
                <p14:modId xmlns:p14="http://schemas.microsoft.com/office/powerpoint/2010/main" val="2460890746"/>
              </p:ext>
            </p:extLst>
          </p:nvPr>
        </p:nvGraphicFramePr>
        <p:xfrm>
          <a:off x="2232204" y="1777832"/>
          <a:ext cx="8018681" cy="3429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86291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1360187" y="1141607"/>
            <a:ext cx="9471632"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Ice skating or Roller blading</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A: I prefer…</a:t>
            </a:r>
          </a:p>
          <a:p>
            <a:pPr algn="ctr"/>
            <a:endParaRPr lang="en-GB" sz="4000" dirty="0">
              <a:latin typeface="Trebuchet MS" panose="020B0603020202020204" pitchFamily="34" charset="0"/>
            </a:endParaRPr>
          </a:p>
          <a:p>
            <a:pPr algn="ctr"/>
            <a:r>
              <a:rPr lang="en-GB" sz="4000" dirty="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2905207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8784F5-5CB4-49CE-9776-324B122F73AC}"/>
              </a:ext>
            </a:extLst>
          </p:cNvPr>
          <p:cNvSpPr>
            <a:spLocks noGrp="1"/>
          </p:cNvSpPr>
          <p:nvPr>
            <p:ph type="body" sz="quarter" idx="10"/>
          </p:nvPr>
        </p:nvSpPr>
        <p:spPr/>
        <p:txBody>
          <a:bodyPr/>
          <a:lstStyle/>
          <a:p>
            <a:r>
              <a:rPr lang="en-GB" dirty="0"/>
              <a:t>Lesson 3B: Information selection</a:t>
            </a:r>
          </a:p>
        </p:txBody>
      </p:sp>
    </p:spTree>
    <p:extLst>
      <p:ext uri="{BB962C8B-B14F-4D97-AF65-F5344CB8AC3E}">
        <p14:creationId xmlns:p14="http://schemas.microsoft.com/office/powerpoint/2010/main" val="2715147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B9EC3F-B1F9-DE59-9FA9-D37CCA947258}"/>
              </a:ext>
            </a:extLst>
          </p:cNvPr>
          <p:cNvSpPr>
            <a:spLocks noGrp="1"/>
          </p:cNvSpPr>
          <p:nvPr>
            <p:ph type="body" sz="quarter" idx="10"/>
          </p:nvPr>
        </p:nvSpPr>
        <p:spPr/>
        <p:txBody>
          <a:bodyPr/>
          <a:lstStyle/>
          <a:p>
            <a:r>
              <a:rPr lang="en-GB" dirty="0">
                <a:latin typeface="Trebuchet MS" panose="020B0603020202020204" pitchFamily="34" charset="0"/>
              </a:rPr>
              <a:t>Can you identify…</a:t>
            </a:r>
          </a:p>
        </p:txBody>
      </p:sp>
      <p:sp>
        <p:nvSpPr>
          <p:cNvPr id="5" name="TextBox 4">
            <a:extLst>
              <a:ext uri="{FF2B5EF4-FFF2-40B4-BE49-F238E27FC236}">
                <a16:creationId xmlns:a16="http://schemas.microsoft.com/office/drawing/2014/main" id="{FC4F11A7-9B36-EE07-D465-59D1F94341AC}"/>
              </a:ext>
            </a:extLst>
          </p:cNvPr>
          <p:cNvSpPr txBox="1"/>
          <p:nvPr/>
        </p:nvSpPr>
        <p:spPr>
          <a:xfrm>
            <a:off x="466091" y="5562517"/>
            <a:ext cx="3141491" cy="923330"/>
          </a:xfrm>
          <a:prstGeom prst="rect">
            <a:avLst/>
          </a:prstGeom>
          <a:noFill/>
          <a:ln w="19050">
            <a:solidFill>
              <a:schemeClr val="accent1">
                <a:lumMod val="60000"/>
                <a:lumOff val="40000"/>
              </a:schemeClr>
            </a:solidFill>
          </a:ln>
        </p:spPr>
        <p:txBody>
          <a:bodyPr wrap="square">
            <a:spAutoFit/>
          </a:bodyPr>
          <a:lstStyle/>
          <a:p>
            <a:pPr marL="0" indent="0" algn="ctr">
              <a:buNone/>
            </a:pPr>
            <a:r>
              <a:rPr lang="en-GB" sz="1800" dirty="0">
                <a:solidFill>
                  <a:schemeClr val="bg2">
                    <a:lumMod val="10000"/>
                  </a:schemeClr>
                </a:solidFill>
                <a:latin typeface="Trebuchet MS" panose="020B0603020202020204" pitchFamily="34" charset="0"/>
              </a:rPr>
              <a:t>Books we’ve chosen ourselves will be exciting and fun!</a:t>
            </a:r>
          </a:p>
        </p:txBody>
      </p:sp>
      <p:sp>
        <p:nvSpPr>
          <p:cNvPr id="9" name="TextBox 8">
            <a:extLst>
              <a:ext uri="{FF2B5EF4-FFF2-40B4-BE49-F238E27FC236}">
                <a16:creationId xmlns:a16="http://schemas.microsoft.com/office/drawing/2014/main" id="{31558731-69ED-7B7F-B855-6A12189B3230}"/>
              </a:ext>
            </a:extLst>
          </p:cNvPr>
          <p:cNvSpPr txBox="1"/>
          <p:nvPr/>
        </p:nvSpPr>
        <p:spPr>
          <a:xfrm>
            <a:off x="7693791" y="1513212"/>
            <a:ext cx="3858355" cy="1200329"/>
          </a:xfrm>
          <a:prstGeom prst="rect">
            <a:avLst/>
          </a:prstGeom>
          <a:noFill/>
          <a:ln w="19050">
            <a:solidFill>
              <a:schemeClr val="accent1">
                <a:lumMod val="60000"/>
                <a:lumOff val="40000"/>
              </a:schemeClr>
            </a:solidFill>
          </a:ln>
        </p:spPr>
        <p:txBody>
          <a:bodyPr wrap="square">
            <a:spAutoFit/>
          </a:bodyPr>
          <a:lstStyle/>
          <a:p>
            <a:pPr marL="0" indent="0" algn="ctr">
              <a:buNone/>
            </a:pPr>
            <a:r>
              <a:rPr lang="en-GB" sz="1800" dirty="0">
                <a:solidFill>
                  <a:schemeClr val="bg2">
                    <a:lumMod val="10000"/>
                  </a:schemeClr>
                </a:solidFill>
                <a:latin typeface="Trebuchet MS" panose="020B0603020202020204" pitchFamily="34" charset="0"/>
              </a:rPr>
              <a:t>My point in the debate is that if we choose our own books to learn from, we’ll have more fun at school. </a:t>
            </a:r>
          </a:p>
        </p:txBody>
      </p:sp>
      <p:sp>
        <p:nvSpPr>
          <p:cNvPr id="11" name="TextBox 10">
            <a:extLst>
              <a:ext uri="{FF2B5EF4-FFF2-40B4-BE49-F238E27FC236}">
                <a16:creationId xmlns:a16="http://schemas.microsoft.com/office/drawing/2014/main" id="{DC89786E-B4FD-6F96-6965-8973B3541409}"/>
              </a:ext>
            </a:extLst>
          </p:cNvPr>
          <p:cNvSpPr txBox="1"/>
          <p:nvPr/>
        </p:nvSpPr>
        <p:spPr>
          <a:xfrm>
            <a:off x="6487266" y="4639187"/>
            <a:ext cx="3051208" cy="923330"/>
          </a:xfrm>
          <a:prstGeom prst="rect">
            <a:avLst/>
          </a:prstGeom>
          <a:noFill/>
          <a:ln w="19050">
            <a:solidFill>
              <a:schemeClr val="accent1">
                <a:lumMod val="60000"/>
                <a:lumOff val="40000"/>
              </a:schemeClr>
            </a:solidFill>
          </a:ln>
        </p:spPr>
        <p:txBody>
          <a:bodyPr wrap="square">
            <a:spAutoFit/>
          </a:bodyPr>
          <a:lstStyle/>
          <a:p>
            <a:pPr marL="0" indent="0" algn="ctr">
              <a:buNone/>
            </a:pPr>
            <a:r>
              <a:rPr lang="en-GB" sz="1800" dirty="0">
                <a:solidFill>
                  <a:schemeClr val="bg2">
                    <a:lumMod val="10000"/>
                  </a:schemeClr>
                </a:solidFill>
                <a:latin typeface="Trebuchet MS" panose="020B0603020202020204" pitchFamily="34" charset="0"/>
              </a:rPr>
              <a:t>For example, I would love to read Diary of a Wimpy Kid. </a:t>
            </a:r>
          </a:p>
        </p:txBody>
      </p:sp>
      <p:sp>
        <p:nvSpPr>
          <p:cNvPr id="13" name="TextBox 12">
            <a:extLst>
              <a:ext uri="{FF2B5EF4-FFF2-40B4-BE49-F238E27FC236}">
                <a16:creationId xmlns:a16="http://schemas.microsoft.com/office/drawing/2014/main" id="{8AD532B1-192C-4874-EAB1-C46B2A0CCC26}"/>
              </a:ext>
            </a:extLst>
          </p:cNvPr>
          <p:cNvSpPr txBox="1"/>
          <p:nvPr/>
        </p:nvSpPr>
        <p:spPr>
          <a:xfrm>
            <a:off x="639856" y="2636695"/>
            <a:ext cx="3858354" cy="923330"/>
          </a:xfrm>
          <a:prstGeom prst="rect">
            <a:avLst/>
          </a:prstGeom>
          <a:noFill/>
          <a:ln w="19050">
            <a:solidFill>
              <a:schemeClr val="accent1">
                <a:lumMod val="60000"/>
                <a:lumOff val="40000"/>
              </a:schemeClr>
            </a:solidFill>
          </a:ln>
        </p:spPr>
        <p:txBody>
          <a:bodyPr wrap="square">
            <a:spAutoFit/>
          </a:bodyPr>
          <a:lstStyle/>
          <a:p>
            <a:pPr marL="0" indent="0" algn="ctr">
              <a:buNone/>
            </a:pPr>
            <a:r>
              <a:rPr lang="en-GB" sz="1800" dirty="0">
                <a:solidFill>
                  <a:schemeClr val="bg2">
                    <a:lumMod val="10000"/>
                  </a:schemeClr>
                </a:solidFill>
                <a:latin typeface="Trebuchet MS" panose="020B0603020202020204" pitchFamily="34" charset="0"/>
              </a:rPr>
              <a:t>In the last World Cup all the players supported each other as a team and had a lot of fun.</a:t>
            </a:r>
          </a:p>
        </p:txBody>
      </p:sp>
      <p:sp>
        <p:nvSpPr>
          <p:cNvPr id="15" name="TextBox 14">
            <a:extLst>
              <a:ext uri="{FF2B5EF4-FFF2-40B4-BE49-F238E27FC236}">
                <a16:creationId xmlns:a16="http://schemas.microsoft.com/office/drawing/2014/main" id="{75E7E8AD-348E-529C-9A1E-5AB1E4357F80}"/>
              </a:ext>
            </a:extLst>
          </p:cNvPr>
          <p:cNvSpPr txBox="1"/>
          <p:nvPr/>
        </p:nvSpPr>
        <p:spPr>
          <a:xfrm>
            <a:off x="5404930" y="3055810"/>
            <a:ext cx="3051208" cy="923330"/>
          </a:xfrm>
          <a:prstGeom prst="rect">
            <a:avLst/>
          </a:prstGeom>
          <a:noFill/>
          <a:ln w="19050">
            <a:solidFill>
              <a:schemeClr val="accent1">
                <a:lumMod val="60000"/>
                <a:lumOff val="40000"/>
              </a:schemeClr>
            </a:solidFill>
          </a:ln>
        </p:spPr>
        <p:txBody>
          <a:bodyPr wrap="square">
            <a:spAutoFit/>
          </a:bodyPr>
          <a:lstStyle/>
          <a:p>
            <a:pPr marL="0" indent="0" algn="ctr">
              <a:buNone/>
            </a:pPr>
            <a:r>
              <a:rPr lang="en-GB" sz="1800" dirty="0">
                <a:solidFill>
                  <a:schemeClr val="bg2">
                    <a:lumMod val="10000"/>
                  </a:schemeClr>
                </a:solidFill>
                <a:latin typeface="Trebuchet MS" panose="020B0603020202020204" pitchFamily="34" charset="0"/>
              </a:rPr>
              <a:t>Playing basketball is better than going swimming because it’s a team sport.</a:t>
            </a:r>
          </a:p>
        </p:txBody>
      </p:sp>
      <p:sp>
        <p:nvSpPr>
          <p:cNvPr id="17" name="TextBox 16">
            <a:extLst>
              <a:ext uri="{FF2B5EF4-FFF2-40B4-BE49-F238E27FC236}">
                <a16:creationId xmlns:a16="http://schemas.microsoft.com/office/drawing/2014/main" id="{FC4C3558-CAEE-7ABB-4386-975BA12CA25B}"/>
              </a:ext>
            </a:extLst>
          </p:cNvPr>
          <p:cNvSpPr txBox="1"/>
          <p:nvPr/>
        </p:nvSpPr>
        <p:spPr>
          <a:xfrm>
            <a:off x="1611150" y="4321409"/>
            <a:ext cx="3992864" cy="923330"/>
          </a:xfrm>
          <a:prstGeom prst="rect">
            <a:avLst/>
          </a:prstGeom>
          <a:noFill/>
          <a:ln w="19050">
            <a:solidFill>
              <a:schemeClr val="accent1">
                <a:lumMod val="60000"/>
                <a:lumOff val="40000"/>
              </a:schemeClr>
            </a:solidFill>
          </a:ln>
        </p:spPr>
        <p:txBody>
          <a:bodyPr wrap="square">
            <a:spAutoFit/>
          </a:bodyPr>
          <a:lstStyle/>
          <a:p>
            <a:pPr marL="0" indent="0" algn="ctr">
              <a:buNone/>
            </a:pPr>
            <a:r>
              <a:rPr lang="en-GB" sz="1800" dirty="0">
                <a:solidFill>
                  <a:schemeClr val="bg2">
                    <a:lumMod val="10000"/>
                  </a:schemeClr>
                </a:solidFill>
                <a:latin typeface="Trebuchet MS" panose="020B0603020202020204" pitchFamily="34" charset="0"/>
              </a:rPr>
              <a:t>It’s much more fun to do something as a team than on your own, you have lots of friends to play with. </a:t>
            </a:r>
          </a:p>
        </p:txBody>
      </p:sp>
      <p:sp>
        <p:nvSpPr>
          <p:cNvPr id="25" name="Text Placeholder 2">
            <a:extLst>
              <a:ext uri="{FF2B5EF4-FFF2-40B4-BE49-F238E27FC236}">
                <a16:creationId xmlns:a16="http://schemas.microsoft.com/office/drawing/2014/main" id="{D8C2387F-B380-3270-5D63-D4921FCAE05C}"/>
              </a:ext>
            </a:extLst>
          </p:cNvPr>
          <p:cNvSpPr>
            <a:spLocks noGrp="1"/>
          </p:cNvSpPr>
          <p:nvPr>
            <p:ph type="body" sz="quarter" idx="11"/>
          </p:nvPr>
        </p:nvSpPr>
        <p:spPr>
          <a:xfrm>
            <a:off x="444500" y="1238865"/>
            <a:ext cx="11487150" cy="1054597"/>
          </a:xfrm>
        </p:spPr>
        <p:txBody>
          <a:bodyPr/>
          <a:lstStyle/>
          <a:p>
            <a:pPr marL="0" indent="0">
              <a:buNone/>
            </a:pPr>
            <a:r>
              <a:rPr lang="en-GB" sz="3000" dirty="0"/>
              <a:t>The </a:t>
            </a:r>
            <a:r>
              <a:rPr lang="en-GB" sz="3000" b="1" dirty="0">
                <a:solidFill>
                  <a:schemeClr val="accent1"/>
                </a:solidFill>
              </a:rPr>
              <a:t>P</a:t>
            </a:r>
            <a:r>
              <a:rPr lang="en-GB" sz="3000" dirty="0"/>
              <a:t>oint, </a:t>
            </a:r>
            <a:r>
              <a:rPr lang="en-GB" sz="3000" b="1" dirty="0">
                <a:solidFill>
                  <a:schemeClr val="accent1"/>
                </a:solidFill>
              </a:rPr>
              <a:t>E</a:t>
            </a:r>
            <a:r>
              <a:rPr lang="en-GB" sz="3000" dirty="0"/>
              <a:t>xplanation and </a:t>
            </a:r>
            <a:r>
              <a:rPr lang="en-GB" sz="3000" b="1" dirty="0">
                <a:solidFill>
                  <a:schemeClr val="accent1"/>
                </a:solidFill>
              </a:rPr>
              <a:t>E</a:t>
            </a:r>
            <a:r>
              <a:rPr lang="en-GB" sz="3000" dirty="0"/>
              <a:t>xample? </a:t>
            </a:r>
          </a:p>
          <a:p>
            <a:pPr marL="0" indent="0">
              <a:buNone/>
            </a:pPr>
            <a:r>
              <a:rPr lang="en-GB" sz="3000" dirty="0"/>
              <a:t>There are TWO PEE arguments here!</a:t>
            </a:r>
          </a:p>
          <a:p>
            <a:pPr marL="0" indent="0">
              <a:buNone/>
            </a:pPr>
            <a:r>
              <a:rPr lang="en-GB" sz="3000" dirty="0"/>
              <a:t>  </a:t>
            </a:r>
          </a:p>
          <a:p>
            <a:pPr marL="0" indent="0">
              <a:buNone/>
            </a:pPr>
            <a:r>
              <a:rPr lang="en-GB" sz="3000" dirty="0"/>
              <a:t> </a:t>
            </a:r>
          </a:p>
        </p:txBody>
      </p:sp>
      <p:pic>
        <p:nvPicPr>
          <p:cNvPr id="4" name="Picture 3" descr="Logo&#10;&#10;Description automatically generated">
            <a:extLst>
              <a:ext uri="{FF2B5EF4-FFF2-40B4-BE49-F238E27FC236}">
                <a16:creationId xmlns:a16="http://schemas.microsoft.com/office/drawing/2014/main" id="{28B10D88-FBF1-4823-3AAD-4ED18152B049}"/>
              </a:ext>
            </a:extLst>
          </p:cNvPr>
          <p:cNvPicPr>
            <a:picLocks noChangeAspect="1"/>
          </p:cNvPicPr>
          <p:nvPr/>
        </p:nvPicPr>
        <p:blipFill>
          <a:blip r:embed="rId3"/>
          <a:stretch>
            <a:fillRect/>
          </a:stretch>
        </p:blipFill>
        <p:spPr>
          <a:xfrm>
            <a:off x="9347501" y="2436543"/>
            <a:ext cx="2763819" cy="4913456"/>
          </a:xfrm>
          <a:prstGeom prst="rect">
            <a:avLst/>
          </a:prstGeom>
        </p:spPr>
      </p:pic>
    </p:spTree>
    <p:extLst>
      <p:ext uri="{BB962C8B-B14F-4D97-AF65-F5344CB8AC3E}">
        <p14:creationId xmlns:p14="http://schemas.microsoft.com/office/powerpoint/2010/main" val="2872648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A16B34-E884-0186-F88C-1C82ADA19500}"/>
              </a:ext>
            </a:extLst>
          </p:cNvPr>
          <p:cNvSpPr>
            <a:spLocks noGrp="1"/>
          </p:cNvSpPr>
          <p:nvPr>
            <p:ph type="body" sz="quarter" idx="10"/>
          </p:nvPr>
        </p:nvSpPr>
        <p:spPr/>
        <p:txBody>
          <a:bodyPr/>
          <a:lstStyle/>
          <a:p>
            <a:r>
              <a:rPr lang="en-GB" dirty="0">
                <a:latin typeface="Trebuchet MS" panose="020B0603020202020204" pitchFamily="34" charset="0"/>
              </a:rPr>
              <a:t>Correct your answers!</a:t>
            </a:r>
          </a:p>
        </p:txBody>
      </p:sp>
      <p:sp>
        <p:nvSpPr>
          <p:cNvPr id="5" name="TextBox 4">
            <a:extLst>
              <a:ext uri="{FF2B5EF4-FFF2-40B4-BE49-F238E27FC236}">
                <a16:creationId xmlns:a16="http://schemas.microsoft.com/office/drawing/2014/main" id="{E6BC9AF6-98D5-B9D1-6786-7D7B562C66FE}"/>
              </a:ext>
            </a:extLst>
          </p:cNvPr>
          <p:cNvSpPr txBox="1"/>
          <p:nvPr/>
        </p:nvSpPr>
        <p:spPr>
          <a:xfrm>
            <a:off x="232833" y="3391504"/>
            <a:ext cx="5093636" cy="923330"/>
          </a:xfrm>
          <a:prstGeom prst="rect">
            <a:avLst/>
          </a:prstGeom>
          <a:noFill/>
        </p:spPr>
        <p:txBody>
          <a:bodyPr wrap="square">
            <a:spAutoFit/>
          </a:bodyPr>
          <a:lstStyle/>
          <a:p>
            <a:pPr marL="0" indent="0">
              <a:buNone/>
            </a:pPr>
            <a:endParaRPr lang="en-GB" sz="1800" dirty="0">
              <a:solidFill>
                <a:schemeClr val="accent1">
                  <a:lumMod val="60000"/>
                  <a:lumOff val="40000"/>
                </a:schemeClr>
              </a:solidFill>
              <a:latin typeface="Trebuchet MS" panose="020B0603020202020204" pitchFamily="34" charset="0"/>
            </a:endParaRPr>
          </a:p>
          <a:p>
            <a:pPr marL="0" indent="0">
              <a:buNone/>
            </a:pPr>
            <a:endParaRPr lang="en-GB" dirty="0">
              <a:solidFill>
                <a:schemeClr val="accent1">
                  <a:lumMod val="60000"/>
                  <a:lumOff val="40000"/>
                </a:schemeClr>
              </a:solidFill>
              <a:latin typeface="Trebuchet MS" panose="020B0603020202020204" pitchFamily="34" charset="0"/>
            </a:endParaRPr>
          </a:p>
          <a:p>
            <a:pPr marL="0" indent="0">
              <a:buNone/>
            </a:pPr>
            <a:r>
              <a:rPr lang="en-GB" sz="1800" dirty="0">
                <a:solidFill>
                  <a:schemeClr val="accent1">
                    <a:lumMod val="60000"/>
                    <a:lumOff val="40000"/>
                  </a:schemeClr>
                </a:solidFill>
                <a:latin typeface="Trebuchet MS" panose="020B0603020202020204" pitchFamily="34" charset="0"/>
              </a:rPr>
              <a:t> </a:t>
            </a:r>
          </a:p>
        </p:txBody>
      </p:sp>
      <p:sp>
        <p:nvSpPr>
          <p:cNvPr id="8" name="Rectangle: Rounded Corners 7">
            <a:extLst>
              <a:ext uri="{FF2B5EF4-FFF2-40B4-BE49-F238E27FC236}">
                <a16:creationId xmlns:a16="http://schemas.microsoft.com/office/drawing/2014/main" id="{2FED9948-CD09-CF9D-D91A-A0FEE3431A54}"/>
              </a:ext>
            </a:extLst>
          </p:cNvPr>
          <p:cNvSpPr/>
          <p:nvPr/>
        </p:nvSpPr>
        <p:spPr>
          <a:xfrm>
            <a:off x="351367" y="1677279"/>
            <a:ext cx="5537200" cy="3250322"/>
          </a:xfrm>
          <a:prstGeom prst="roundRect">
            <a:avLst/>
          </a:prstGeom>
          <a:noFill/>
          <a:ln w="38100">
            <a:solidFill>
              <a:srgbClr val="33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dirty="0">
                <a:solidFill>
                  <a:schemeClr val="accent1">
                    <a:lumMod val="60000"/>
                    <a:lumOff val="40000"/>
                  </a:schemeClr>
                </a:solidFill>
                <a:latin typeface="Trebuchet MS" panose="020B0603020202020204" pitchFamily="34" charset="0"/>
              </a:rPr>
              <a:t>P: My point in the debate is that if we choose our own books to learn from, we’ll have more fun at school.</a:t>
            </a:r>
          </a:p>
          <a:p>
            <a:pPr marL="0" indent="0">
              <a:buNone/>
            </a:pPr>
            <a:endParaRPr lang="en-GB" dirty="0">
              <a:solidFill>
                <a:schemeClr val="accent1">
                  <a:lumMod val="60000"/>
                  <a:lumOff val="40000"/>
                </a:schemeClr>
              </a:solidFill>
              <a:latin typeface="Trebuchet MS" panose="020B0603020202020204" pitchFamily="34" charset="0"/>
            </a:endParaRPr>
          </a:p>
          <a:p>
            <a:r>
              <a:rPr lang="en-GB" sz="1800" dirty="0">
                <a:solidFill>
                  <a:schemeClr val="accent1">
                    <a:lumMod val="60000"/>
                    <a:lumOff val="40000"/>
                  </a:schemeClr>
                </a:solidFill>
                <a:latin typeface="Trebuchet MS" panose="020B0603020202020204" pitchFamily="34" charset="0"/>
              </a:rPr>
              <a:t>E: Books we’ve chosen ourselves will be exciting and fun!</a:t>
            </a:r>
            <a:endParaRPr lang="en-GB" dirty="0">
              <a:solidFill>
                <a:schemeClr val="accent1">
                  <a:lumMod val="60000"/>
                  <a:lumOff val="40000"/>
                </a:schemeClr>
              </a:solidFill>
              <a:latin typeface="Trebuchet MS" panose="020B0603020202020204" pitchFamily="34" charset="0"/>
            </a:endParaRPr>
          </a:p>
          <a:p>
            <a:endParaRPr lang="en-GB" sz="1800" dirty="0">
              <a:solidFill>
                <a:schemeClr val="accent1">
                  <a:lumMod val="60000"/>
                  <a:lumOff val="40000"/>
                </a:schemeClr>
              </a:solidFill>
              <a:latin typeface="Trebuchet MS" panose="020B0603020202020204" pitchFamily="34" charset="0"/>
            </a:endParaRPr>
          </a:p>
          <a:p>
            <a:r>
              <a:rPr lang="en-GB" sz="1800" dirty="0">
                <a:solidFill>
                  <a:schemeClr val="accent1">
                    <a:lumMod val="60000"/>
                    <a:lumOff val="40000"/>
                  </a:schemeClr>
                </a:solidFill>
                <a:latin typeface="Trebuchet MS" panose="020B0603020202020204" pitchFamily="34" charset="0"/>
              </a:rPr>
              <a:t>E: For example, I would love to read Diary of a Wimpy Kid. </a:t>
            </a:r>
          </a:p>
        </p:txBody>
      </p:sp>
      <p:sp>
        <p:nvSpPr>
          <p:cNvPr id="10" name="Rectangle: Rounded Corners 9">
            <a:extLst>
              <a:ext uri="{FF2B5EF4-FFF2-40B4-BE49-F238E27FC236}">
                <a16:creationId xmlns:a16="http://schemas.microsoft.com/office/drawing/2014/main" id="{9C373262-8AC3-E0B1-448A-8C36AB808962}"/>
              </a:ext>
            </a:extLst>
          </p:cNvPr>
          <p:cNvSpPr/>
          <p:nvPr/>
        </p:nvSpPr>
        <p:spPr>
          <a:xfrm>
            <a:off x="6303435" y="1677279"/>
            <a:ext cx="5537200" cy="3250322"/>
          </a:xfrm>
          <a:prstGeom prst="roundRect">
            <a:avLst/>
          </a:prstGeom>
          <a:noFill/>
          <a:ln w="38100">
            <a:solidFill>
              <a:srgbClr val="33B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1800">
                <a:solidFill>
                  <a:schemeClr val="accent1">
                    <a:lumMod val="60000"/>
                    <a:lumOff val="40000"/>
                  </a:schemeClr>
                </a:solidFill>
                <a:latin typeface="Trebuchet MS" panose="020B0603020202020204" pitchFamily="34" charset="0"/>
              </a:rPr>
              <a:t>P: Playing basketball is better than going swimming because it’s a team sport.</a:t>
            </a:r>
          </a:p>
          <a:p>
            <a:pPr marL="0" indent="0">
              <a:buNone/>
            </a:pPr>
            <a:endParaRPr lang="en-GB">
              <a:solidFill>
                <a:schemeClr val="accent1">
                  <a:lumMod val="60000"/>
                  <a:lumOff val="40000"/>
                </a:schemeClr>
              </a:solidFill>
              <a:latin typeface="Trebuchet MS" panose="020B0603020202020204" pitchFamily="34" charset="0"/>
            </a:endParaRPr>
          </a:p>
          <a:p>
            <a:r>
              <a:rPr lang="en-GB" sz="1800">
                <a:solidFill>
                  <a:schemeClr val="accent1">
                    <a:lumMod val="60000"/>
                    <a:lumOff val="40000"/>
                  </a:schemeClr>
                </a:solidFill>
                <a:latin typeface="Trebuchet MS" panose="020B0603020202020204" pitchFamily="34" charset="0"/>
              </a:rPr>
              <a:t>E: It’s much more fun to do something as a team than on your own, you have lots of friends to play with. </a:t>
            </a:r>
          </a:p>
          <a:p>
            <a:pPr marL="0" indent="0">
              <a:buNone/>
            </a:pPr>
            <a:endParaRPr lang="en-GB">
              <a:solidFill>
                <a:schemeClr val="accent1">
                  <a:lumMod val="60000"/>
                  <a:lumOff val="40000"/>
                </a:schemeClr>
              </a:solidFill>
              <a:latin typeface="Trebuchet MS" panose="020B0603020202020204" pitchFamily="34" charset="0"/>
            </a:endParaRPr>
          </a:p>
          <a:p>
            <a:r>
              <a:rPr lang="en-GB" sz="1800">
                <a:solidFill>
                  <a:schemeClr val="accent1">
                    <a:lumMod val="60000"/>
                    <a:lumOff val="40000"/>
                  </a:schemeClr>
                </a:solidFill>
                <a:latin typeface="Trebuchet MS" panose="020B0603020202020204" pitchFamily="34" charset="0"/>
              </a:rPr>
              <a:t>E: In the last World Cup all the players supported each other as a team and had a lot of fun.</a:t>
            </a:r>
            <a:endParaRPr lang="en-GB" sz="1800" dirty="0">
              <a:solidFill>
                <a:schemeClr val="accent1">
                  <a:lumMod val="60000"/>
                  <a:lumOff val="40000"/>
                </a:schemeClr>
              </a:solidFill>
              <a:latin typeface="Trebuchet MS" panose="020B0603020202020204" pitchFamily="34" charset="0"/>
            </a:endParaRPr>
          </a:p>
        </p:txBody>
      </p:sp>
      <p:sp>
        <p:nvSpPr>
          <p:cNvPr id="15" name="Flowchart: Manual Operation 14">
            <a:extLst>
              <a:ext uri="{FF2B5EF4-FFF2-40B4-BE49-F238E27FC236}">
                <a16:creationId xmlns:a16="http://schemas.microsoft.com/office/drawing/2014/main" id="{E5597AD0-009B-2F87-E2F2-6ADA16028EDB}"/>
              </a:ext>
            </a:extLst>
          </p:cNvPr>
          <p:cNvSpPr/>
          <p:nvPr/>
        </p:nvSpPr>
        <p:spPr>
          <a:xfrm>
            <a:off x="694267" y="1270000"/>
            <a:ext cx="575733" cy="407279"/>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6" name="Flowchart: Manual Operation 15">
            <a:extLst>
              <a:ext uri="{FF2B5EF4-FFF2-40B4-BE49-F238E27FC236}">
                <a16:creationId xmlns:a16="http://schemas.microsoft.com/office/drawing/2014/main" id="{75307F22-7E0B-6111-3F73-C9BF3531DB0A}"/>
              </a:ext>
            </a:extLst>
          </p:cNvPr>
          <p:cNvSpPr/>
          <p:nvPr/>
        </p:nvSpPr>
        <p:spPr>
          <a:xfrm>
            <a:off x="6688667" y="1269999"/>
            <a:ext cx="575733" cy="407279"/>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pic>
        <p:nvPicPr>
          <p:cNvPr id="18" name="Picture 17" descr="Icon&#10;&#10;Description automatically generated">
            <a:extLst>
              <a:ext uri="{FF2B5EF4-FFF2-40B4-BE49-F238E27FC236}">
                <a16:creationId xmlns:a16="http://schemas.microsoft.com/office/drawing/2014/main" id="{78A8A03D-78E4-5188-5EE3-0F8B87DB94A2}"/>
              </a:ext>
            </a:extLst>
          </p:cNvPr>
          <p:cNvPicPr>
            <a:picLocks noChangeAspect="1"/>
          </p:cNvPicPr>
          <p:nvPr/>
        </p:nvPicPr>
        <p:blipFill>
          <a:blip r:embed="rId2"/>
          <a:stretch>
            <a:fillRect/>
          </a:stretch>
        </p:blipFill>
        <p:spPr>
          <a:xfrm>
            <a:off x="10185602" y="4314834"/>
            <a:ext cx="1773565" cy="3153004"/>
          </a:xfrm>
          <a:prstGeom prst="rect">
            <a:avLst/>
          </a:prstGeom>
        </p:spPr>
      </p:pic>
    </p:spTree>
    <p:extLst>
      <p:ext uri="{BB962C8B-B14F-4D97-AF65-F5344CB8AC3E}">
        <p14:creationId xmlns:p14="http://schemas.microsoft.com/office/powerpoint/2010/main" val="1891945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9C9032-FC6B-AA81-1A40-A9925DDA2FF9}"/>
              </a:ext>
            </a:extLst>
          </p:cNvPr>
          <p:cNvSpPr>
            <a:spLocks noGrp="1"/>
          </p:cNvSpPr>
          <p:nvPr>
            <p:ph type="body" sz="quarter" idx="10"/>
          </p:nvPr>
        </p:nvSpPr>
        <p:spPr/>
        <p:txBody>
          <a:bodyPr/>
          <a:lstStyle/>
          <a:p>
            <a:r>
              <a:rPr lang="en-GB" dirty="0">
                <a:latin typeface="Trebuchet MS" panose="020B0603020202020204" pitchFamily="34" charset="0"/>
              </a:rPr>
              <a:t>Argument Jigsaw</a:t>
            </a:r>
          </a:p>
        </p:txBody>
      </p:sp>
      <p:pic>
        <p:nvPicPr>
          <p:cNvPr id="6" name="Picture 5" descr="Logo&#10;&#10;Description automatically generated">
            <a:extLst>
              <a:ext uri="{FF2B5EF4-FFF2-40B4-BE49-F238E27FC236}">
                <a16:creationId xmlns:a16="http://schemas.microsoft.com/office/drawing/2014/main" id="{C30D2A57-6C53-564A-5309-707F9532265C}"/>
              </a:ext>
            </a:extLst>
          </p:cNvPr>
          <p:cNvPicPr>
            <a:picLocks noChangeAspect="1"/>
          </p:cNvPicPr>
          <p:nvPr/>
        </p:nvPicPr>
        <p:blipFill>
          <a:blip r:embed="rId2"/>
          <a:stretch>
            <a:fillRect/>
          </a:stretch>
        </p:blipFill>
        <p:spPr>
          <a:xfrm>
            <a:off x="9488032" y="2689605"/>
            <a:ext cx="2645228" cy="4702628"/>
          </a:xfrm>
          <a:prstGeom prst="rect">
            <a:avLst/>
          </a:prstGeom>
        </p:spPr>
      </p:pic>
      <p:graphicFrame>
        <p:nvGraphicFramePr>
          <p:cNvPr id="8" name="Text Placeholder 2">
            <a:extLst>
              <a:ext uri="{FF2B5EF4-FFF2-40B4-BE49-F238E27FC236}">
                <a16:creationId xmlns:a16="http://schemas.microsoft.com/office/drawing/2014/main" id="{866163B7-7D66-7E0B-448A-F7651CF3709C}"/>
              </a:ext>
            </a:extLst>
          </p:cNvPr>
          <p:cNvGraphicFramePr/>
          <p:nvPr>
            <p:extLst>
              <p:ext uri="{D42A27DB-BD31-4B8C-83A1-F6EECF244321}">
                <p14:modId xmlns:p14="http://schemas.microsoft.com/office/powerpoint/2010/main" val="3114364695"/>
              </p:ext>
            </p:extLst>
          </p:nvPr>
        </p:nvGraphicFramePr>
        <p:xfrm>
          <a:off x="444500" y="1098609"/>
          <a:ext cx="9043532" cy="5427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961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B5B9E2-E863-0D2E-3D5F-B8B5C42C1793}"/>
              </a:ext>
            </a:extLst>
          </p:cNvPr>
          <p:cNvSpPr>
            <a:spLocks noGrp="1"/>
          </p:cNvSpPr>
          <p:nvPr>
            <p:ph type="body" sz="quarter" idx="10"/>
          </p:nvPr>
        </p:nvSpPr>
        <p:spPr/>
        <p:txBody>
          <a:bodyPr/>
          <a:lstStyle/>
          <a:p>
            <a:r>
              <a:rPr lang="en-GB" dirty="0">
                <a:latin typeface="Trebuchet MS" panose="020B0603020202020204" pitchFamily="34" charset="0"/>
              </a:rPr>
              <a:t>Plenary</a:t>
            </a:r>
          </a:p>
        </p:txBody>
      </p:sp>
      <p:sp>
        <p:nvSpPr>
          <p:cNvPr id="2" name="Rectangle 1">
            <a:extLst>
              <a:ext uri="{FF2B5EF4-FFF2-40B4-BE49-F238E27FC236}">
                <a16:creationId xmlns:a16="http://schemas.microsoft.com/office/drawing/2014/main" id="{FFEAB235-ABE8-C8A4-09EC-A975F93C64F7}"/>
              </a:ext>
            </a:extLst>
          </p:cNvPr>
          <p:cNvSpPr/>
          <p:nvPr/>
        </p:nvSpPr>
        <p:spPr>
          <a:xfrm>
            <a:off x="335387" y="956836"/>
            <a:ext cx="7060651" cy="2031325"/>
          </a:xfrm>
          <a:prstGeom prst="rect">
            <a:avLst/>
          </a:prstGeom>
          <a:noFill/>
        </p:spPr>
        <p:txBody>
          <a:bodyPr wrap="none" lIns="91440" tIns="45720" rIns="91440" bIns="45720">
            <a:spAutoFit/>
          </a:bodyPr>
          <a:lstStyle/>
          <a:p>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panose="020B0603020202020204" pitchFamily="34" charset="0"/>
              </a:rPr>
              <a:t>Example Top Trumps!</a:t>
            </a:r>
          </a:p>
          <a:p>
            <a:r>
              <a:rPr lang="en-GB" b="1" dirty="0">
                <a:solidFill>
                  <a:schemeClr val="accent3"/>
                </a:solidFill>
                <a:latin typeface="Trebuchet MS" panose="020B0603020202020204" pitchFamily="34" charset="0"/>
              </a:rPr>
              <a:t>Which of these Examples is BEST at supporting the argument?</a:t>
            </a:r>
          </a:p>
          <a:p>
            <a:pPr algn="ctr"/>
            <a:endPar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Text Placeholder 2">
            <a:extLst>
              <a:ext uri="{FF2B5EF4-FFF2-40B4-BE49-F238E27FC236}">
                <a16:creationId xmlns:a16="http://schemas.microsoft.com/office/drawing/2014/main" id="{6F9F3407-13C8-2009-4F5D-9DB3FB1A0667}"/>
              </a:ext>
            </a:extLst>
          </p:cNvPr>
          <p:cNvSpPr>
            <a:spLocks noGrp="1"/>
          </p:cNvSpPr>
          <p:nvPr>
            <p:ph type="body" sz="quarter" idx="11"/>
          </p:nvPr>
        </p:nvSpPr>
        <p:spPr>
          <a:xfrm>
            <a:off x="369463" y="2464504"/>
            <a:ext cx="11487150" cy="1701281"/>
          </a:xfrm>
        </p:spPr>
        <p:txBody>
          <a:bodyPr/>
          <a:lstStyle/>
          <a:p>
            <a:pPr marL="0" indent="0">
              <a:buNone/>
            </a:pPr>
            <a:r>
              <a:rPr lang="en-GB" b="1" dirty="0">
                <a:solidFill>
                  <a:schemeClr val="tx2"/>
                </a:solidFill>
              </a:rPr>
              <a:t>P: </a:t>
            </a:r>
            <a:r>
              <a:rPr lang="en-GB" sz="2400" dirty="0"/>
              <a:t>Zoos let us see animals we would never otherwise see</a:t>
            </a:r>
          </a:p>
          <a:p>
            <a:pPr marL="0" indent="0">
              <a:buNone/>
            </a:pPr>
            <a:r>
              <a:rPr lang="en-GB" b="1" dirty="0">
                <a:solidFill>
                  <a:schemeClr val="tx2"/>
                </a:solidFill>
              </a:rPr>
              <a:t>E: </a:t>
            </a:r>
            <a:r>
              <a:rPr lang="en-GB" dirty="0"/>
              <a:t>Having a pet teaches you to be responsible because you must look after it. Your pet depends on you.</a:t>
            </a:r>
          </a:p>
          <a:p>
            <a:pPr marL="0" indent="0">
              <a:buNone/>
            </a:pPr>
            <a:r>
              <a:rPr lang="en-GB" b="1" dirty="0">
                <a:solidFill>
                  <a:schemeClr val="tx2"/>
                </a:solidFill>
              </a:rPr>
              <a:t>E:</a:t>
            </a:r>
          </a:p>
        </p:txBody>
      </p:sp>
      <p:sp>
        <p:nvSpPr>
          <p:cNvPr id="10" name="Rectangle: Rounded Corners 9">
            <a:extLst>
              <a:ext uri="{FF2B5EF4-FFF2-40B4-BE49-F238E27FC236}">
                <a16:creationId xmlns:a16="http://schemas.microsoft.com/office/drawing/2014/main" id="{E0A8E42E-F4F7-287E-8012-804239B65BA3}"/>
              </a:ext>
            </a:extLst>
          </p:cNvPr>
          <p:cNvSpPr/>
          <p:nvPr/>
        </p:nvSpPr>
        <p:spPr>
          <a:xfrm>
            <a:off x="444500" y="4333759"/>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A hamster needs to be fed every day</a:t>
            </a:r>
          </a:p>
        </p:txBody>
      </p:sp>
      <p:sp>
        <p:nvSpPr>
          <p:cNvPr id="12" name="Rectangle: Rounded Corners 11">
            <a:extLst>
              <a:ext uri="{FF2B5EF4-FFF2-40B4-BE49-F238E27FC236}">
                <a16:creationId xmlns:a16="http://schemas.microsoft.com/office/drawing/2014/main" id="{BF62CF38-6667-2216-0823-22A97744198B}"/>
              </a:ext>
            </a:extLst>
          </p:cNvPr>
          <p:cNvSpPr/>
          <p:nvPr/>
        </p:nvSpPr>
        <p:spPr>
          <a:xfrm>
            <a:off x="4370752"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tx2"/>
                </a:solidFill>
                <a:effectLst/>
                <a:uLnTx/>
                <a:uFillTx/>
                <a:latin typeface="Trebuchet MS" panose="020B0603020202020204" pitchFamily="34" charset="0"/>
              </a:rPr>
              <a:t>My mum walks my dog for me </a:t>
            </a:r>
            <a:endPar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endParaRPr>
          </a:p>
        </p:txBody>
      </p:sp>
      <p:sp>
        <p:nvSpPr>
          <p:cNvPr id="13" name="Rectangle: Rounded Corners 12">
            <a:extLst>
              <a:ext uri="{FF2B5EF4-FFF2-40B4-BE49-F238E27FC236}">
                <a16:creationId xmlns:a16="http://schemas.microsoft.com/office/drawing/2014/main" id="{0F5219CE-326F-3824-7E77-E014B25743C6}"/>
              </a:ext>
            </a:extLst>
          </p:cNvPr>
          <p:cNvSpPr/>
          <p:nvPr/>
        </p:nvSpPr>
        <p:spPr>
          <a:xfrm>
            <a:off x="8297004"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Farmers must feed and care for all their animals</a:t>
            </a:r>
          </a:p>
        </p:txBody>
      </p:sp>
    </p:spTree>
    <p:extLst>
      <p:ext uri="{BB962C8B-B14F-4D97-AF65-F5344CB8AC3E}">
        <p14:creationId xmlns:p14="http://schemas.microsoft.com/office/powerpoint/2010/main" val="2296110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B5B9E2-E863-0D2E-3D5F-B8B5C42C1793}"/>
              </a:ext>
            </a:extLst>
          </p:cNvPr>
          <p:cNvSpPr>
            <a:spLocks noGrp="1"/>
          </p:cNvSpPr>
          <p:nvPr>
            <p:ph type="body" sz="quarter" idx="10"/>
          </p:nvPr>
        </p:nvSpPr>
        <p:spPr/>
        <p:txBody>
          <a:bodyPr/>
          <a:lstStyle/>
          <a:p>
            <a:r>
              <a:rPr lang="en-GB" dirty="0">
                <a:latin typeface="Trebuchet MS" panose="020B0603020202020204" pitchFamily="34" charset="0"/>
              </a:rPr>
              <a:t>Plenary</a:t>
            </a:r>
          </a:p>
        </p:txBody>
      </p:sp>
      <p:sp>
        <p:nvSpPr>
          <p:cNvPr id="2" name="Rectangle 1">
            <a:extLst>
              <a:ext uri="{FF2B5EF4-FFF2-40B4-BE49-F238E27FC236}">
                <a16:creationId xmlns:a16="http://schemas.microsoft.com/office/drawing/2014/main" id="{FFEAB235-ABE8-C8A4-09EC-A975F93C64F7}"/>
              </a:ext>
            </a:extLst>
          </p:cNvPr>
          <p:cNvSpPr/>
          <p:nvPr/>
        </p:nvSpPr>
        <p:spPr>
          <a:xfrm>
            <a:off x="335387" y="956836"/>
            <a:ext cx="7060651" cy="2031325"/>
          </a:xfrm>
          <a:prstGeom prst="rect">
            <a:avLst/>
          </a:prstGeom>
          <a:noFill/>
        </p:spPr>
        <p:txBody>
          <a:bodyPr wrap="none" lIns="91440" tIns="45720" rIns="91440" bIns="45720">
            <a:spAutoFit/>
          </a:bodyPr>
          <a:lstStyle/>
          <a:p>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panose="020B0603020202020204" pitchFamily="34" charset="0"/>
              </a:rPr>
              <a:t>Example Top Trumps!</a:t>
            </a:r>
          </a:p>
          <a:p>
            <a:r>
              <a:rPr lang="en-GB" b="1" dirty="0">
                <a:solidFill>
                  <a:schemeClr val="accent3"/>
                </a:solidFill>
                <a:latin typeface="Trebuchet MS" panose="020B0603020202020204" pitchFamily="34" charset="0"/>
              </a:rPr>
              <a:t>Which of these Examples is BEST at supporting the argument?</a:t>
            </a:r>
          </a:p>
          <a:p>
            <a:pPr algn="ctr"/>
            <a:endPar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Text Placeholder 2">
            <a:extLst>
              <a:ext uri="{FF2B5EF4-FFF2-40B4-BE49-F238E27FC236}">
                <a16:creationId xmlns:a16="http://schemas.microsoft.com/office/drawing/2014/main" id="{6F9F3407-13C8-2009-4F5D-9DB3FB1A0667}"/>
              </a:ext>
            </a:extLst>
          </p:cNvPr>
          <p:cNvSpPr>
            <a:spLocks noGrp="1"/>
          </p:cNvSpPr>
          <p:nvPr>
            <p:ph type="body" sz="quarter" idx="11"/>
          </p:nvPr>
        </p:nvSpPr>
        <p:spPr>
          <a:xfrm>
            <a:off x="369463" y="2464504"/>
            <a:ext cx="11487150" cy="1701281"/>
          </a:xfrm>
        </p:spPr>
        <p:txBody>
          <a:bodyPr/>
          <a:lstStyle/>
          <a:p>
            <a:pPr marL="0" indent="0">
              <a:buNone/>
            </a:pPr>
            <a:r>
              <a:rPr lang="en-GB" b="1" dirty="0">
                <a:solidFill>
                  <a:schemeClr val="tx2"/>
                </a:solidFill>
              </a:rPr>
              <a:t>P: </a:t>
            </a:r>
            <a:r>
              <a:rPr lang="en-GB" dirty="0"/>
              <a:t>Everyone should have a pet to learn to become more responsible</a:t>
            </a:r>
          </a:p>
          <a:p>
            <a:pPr marL="0" indent="0">
              <a:buNone/>
            </a:pPr>
            <a:r>
              <a:rPr lang="en-GB" b="1" dirty="0">
                <a:solidFill>
                  <a:schemeClr val="tx2"/>
                </a:solidFill>
              </a:rPr>
              <a:t>E: </a:t>
            </a:r>
            <a:r>
              <a:rPr lang="en-GB" sz="2400" dirty="0"/>
              <a:t>Rare and endangered animals are very hard to see in the wild. It is educational to see these creatures and makes us more likely to protect their habitats.</a:t>
            </a:r>
          </a:p>
          <a:p>
            <a:pPr marL="0" indent="0">
              <a:buNone/>
            </a:pPr>
            <a:r>
              <a:rPr lang="en-GB" b="1" dirty="0">
                <a:solidFill>
                  <a:schemeClr val="tx2"/>
                </a:solidFill>
              </a:rPr>
              <a:t>E:</a:t>
            </a:r>
          </a:p>
        </p:txBody>
      </p:sp>
      <p:sp>
        <p:nvSpPr>
          <p:cNvPr id="10" name="Rectangle: Rounded Corners 9">
            <a:extLst>
              <a:ext uri="{FF2B5EF4-FFF2-40B4-BE49-F238E27FC236}">
                <a16:creationId xmlns:a16="http://schemas.microsoft.com/office/drawing/2014/main" id="{E0A8E42E-F4F7-287E-8012-804239B65BA3}"/>
              </a:ext>
            </a:extLst>
          </p:cNvPr>
          <p:cNvSpPr/>
          <p:nvPr/>
        </p:nvSpPr>
        <p:spPr>
          <a:xfrm>
            <a:off x="444500" y="4333759"/>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Pig</a:t>
            </a:r>
          </a:p>
        </p:txBody>
      </p:sp>
      <p:sp>
        <p:nvSpPr>
          <p:cNvPr id="12" name="Rectangle: Rounded Corners 11">
            <a:extLst>
              <a:ext uri="{FF2B5EF4-FFF2-40B4-BE49-F238E27FC236}">
                <a16:creationId xmlns:a16="http://schemas.microsoft.com/office/drawing/2014/main" id="{BF62CF38-6667-2216-0823-22A97744198B}"/>
              </a:ext>
            </a:extLst>
          </p:cNvPr>
          <p:cNvSpPr/>
          <p:nvPr/>
        </p:nvSpPr>
        <p:spPr>
          <a:xfrm>
            <a:off x="4370752"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Buffalo</a:t>
            </a:r>
          </a:p>
        </p:txBody>
      </p:sp>
      <p:sp>
        <p:nvSpPr>
          <p:cNvPr id="13" name="Rectangle: Rounded Corners 12">
            <a:extLst>
              <a:ext uri="{FF2B5EF4-FFF2-40B4-BE49-F238E27FC236}">
                <a16:creationId xmlns:a16="http://schemas.microsoft.com/office/drawing/2014/main" id="{0F5219CE-326F-3824-7E77-E014B25743C6}"/>
              </a:ext>
            </a:extLst>
          </p:cNvPr>
          <p:cNvSpPr/>
          <p:nvPr/>
        </p:nvSpPr>
        <p:spPr>
          <a:xfrm>
            <a:off x="8297004"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Tiger</a:t>
            </a:r>
          </a:p>
        </p:txBody>
      </p:sp>
    </p:spTree>
    <p:extLst>
      <p:ext uri="{BB962C8B-B14F-4D97-AF65-F5344CB8AC3E}">
        <p14:creationId xmlns:p14="http://schemas.microsoft.com/office/powerpoint/2010/main" val="2401264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B5B9E2-E863-0D2E-3D5F-B8B5C42C1793}"/>
              </a:ext>
            </a:extLst>
          </p:cNvPr>
          <p:cNvSpPr>
            <a:spLocks noGrp="1"/>
          </p:cNvSpPr>
          <p:nvPr>
            <p:ph type="body" sz="quarter" idx="10"/>
          </p:nvPr>
        </p:nvSpPr>
        <p:spPr/>
        <p:txBody>
          <a:bodyPr/>
          <a:lstStyle/>
          <a:p>
            <a:r>
              <a:rPr lang="en-GB" dirty="0">
                <a:latin typeface="Trebuchet MS" panose="020B0603020202020204" pitchFamily="34" charset="0"/>
              </a:rPr>
              <a:t>Plenary</a:t>
            </a:r>
          </a:p>
        </p:txBody>
      </p:sp>
      <p:sp>
        <p:nvSpPr>
          <p:cNvPr id="2" name="Rectangle 1">
            <a:extLst>
              <a:ext uri="{FF2B5EF4-FFF2-40B4-BE49-F238E27FC236}">
                <a16:creationId xmlns:a16="http://schemas.microsoft.com/office/drawing/2014/main" id="{FFEAB235-ABE8-C8A4-09EC-A975F93C64F7}"/>
              </a:ext>
            </a:extLst>
          </p:cNvPr>
          <p:cNvSpPr/>
          <p:nvPr/>
        </p:nvSpPr>
        <p:spPr>
          <a:xfrm>
            <a:off x="335387" y="956836"/>
            <a:ext cx="7060651" cy="2031325"/>
          </a:xfrm>
          <a:prstGeom prst="rect">
            <a:avLst/>
          </a:prstGeom>
          <a:noFill/>
        </p:spPr>
        <p:txBody>
          <a:bodyPr wrap="none" lIns="91440" tIns="45720" rIns="91440" bIns="45720">
            <a:spAutoFit/>
          </a:bodyPr>
          <a:lstStyle/>
          <a:p>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panose="020B0603020202020204" pitchFamily="34" charset="0"/>
              </a:rPr>
              <a:t>Example Top Trumps!</a:t>
            </a:r>
          </a:p>
          <a:p>
            <a:r>
              <a:rPr lang="en-GB" b="1" dirty="0">
                <a:solidFill>
                  <a:schemeClr val="accent3"/>
                </a:solidFill>
                <a:latin typeface="Trebuchet MS" panose="020B0603020202020204" pitchFamily="34" charset="0"/>
              </a:rPr>
              <a:t>Which of these Examples is BEST at supporting the argument?</a:t>
            </a:r>
          </a:p>
          <a:p>
            <a:pPr algn="ctr"/>
            <a:endPar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Text Placeholder 2">
            <a:extLst>
              <a:ext uri="{FF2B5EF4-FFF2-40B4-BE49-F238E27FC236}">
                <a16:creationId xmlns:a16="http://schemas.microsoft.com/office/drawing/2014/main" id="{6F9F3407-13C8-2009-4F5D-9DB3FB1A0667}"/>
              </a:ext>
            </a:extLst>
          </p:cNvPr>
          <p:cNvSpPr>
            <a:spLocks noGrp="1"/>
          </p:cNvSpPr>
          <p:nvPr>
            <p:ph type="body" sz="quarter" idx="11"/>
          </p:nvPr>
        </p:nvSpPr>
        <p:spPr>
          <a:xfrm>
            <a:off x="369463" y="2464504"/>
            <a:ext cx="11487150" cy="1701281"/>
          </a:xfrm>
        </p:spPr>
        <p:txBody>
          <a:bodyPr/>
          <a:lstStyle/>
          <a:p>
            <a:pPr marL="0" indent="0">
              <a:buNone/>
            </a:pPr>
            <a:r>
              <a:rPr lang="en-GB" b="1" dirty="0">
                <a:solidFill>
                  <a:schemeClr val="tx2"/>
                </a:solidFill>
              </a:rPr>
              <a:t>P: </a:t>
            </a:r>
            <a:r>
              <a:rPr lang="en-GB" sz="2400" dirty="0"/>
              <a:t>Wearing home clothes is more comfortable than wearing a uniform</a:t>
            </a:r>
          </a:p>
          <a:p>
            <a:pPr marL="0" indent="0">
              <a:buNone/>
            </a:pPr>
            <a:r>
              <a:rPr lang="en-GB" b="1" dirty="0">
                <a:solidFill>
                  <a:schemeClr val="tx2"/>
                </a:solidFill>
              </a:rPr>
              <a:t>E: </a:t>
            </a:r>
            <a:r>
              <a:rPr lang="en-GB" sz="2400" dirty="0"/>
              <a:t>We all find different clothes comfortable, so we should be allowed to wear what we want. </a:t>
            </a:r>
          </a:p>
          <a:p>
            <a:pPr marL="0" indent="0">
              <a:buNone/>
            </a:pPr>
            <a:r>
              <a:rPr lang="en-GB" b="1" dirty="0">
                <a:solidFill>
                  <a:schemeClr val="tx2"/>
                </a:solidFill>
              </a:rPr>
              <a:t>E:</a:t>
            </a:r>
          </a:p>
        </p:txBody>
      </p:sp>
      <p:sp>
        <p:nvSpPr>
          <p:cNvPr id="10" name="Rectangle: Rounded Corners 9">
            <a:extLst>
              <a:ext uri="{FF2B5EF4-FFF2-40B4-BE49-F238E27FC236}">
                <a16:creationId xmlns:a16="http://schemas.microsoft.com/office/drawing/2014/main" id="{E0A8E42E-F4F7-287E-8012-804239B65BA3}"/>
              </a:ext>
            </a:extLst>
          </p:cNvPr>
          <p:cNvSpPr/>
          <p:nvPr/>
        </p:nvSpPr>
        <p:spPr>
          <a:xfrm>
            <a:off x="444500" y="4333759"/>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tx2"/>
                </a:solidFill>
                <a:latin typeface="Trebuchet MS" panose="020B0603020202020204" pitchFamily="34" charset="0"/>
              </a:rPr>
              <a:t>Jeans</a:t>
            </a:r>
            <a:endPar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endParaRPr>
          </a:p>
        </p:txBody>
      </p:sp>
      <p:sp>
        <p:nvSpPr>
          <p:cNvPr id="12" name="Rectangle: Rounded Corners 11">
            <a:extLst>
              <a:ext uri="{FF2B5EF4-FFF2-40B4-BE49-F238E27FC236}">
                <a16:creationId xmlns:a16="http://schemas.microsoft.com/office/drawing/2014/main" id="{BF62CF38-6667-2216-0823-22A97744198B}"/>
              </a:ext>
            </a:extLst>
          </p:cNvPr>
          <p:cNvSpPr/>
          <p:nvPr/>
        </p:nvSpPr>
        <p:spPr>
          <a:xfrm>
            <a:off x="4370752"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tx2"/>
                </a:solidFill>
                <a:latin typeface="Trebuchet MS" panose="020B0603020202020204" pitchFamily="34" charset="0"/>
              </a:rPr>
              <a:t>Pyjamas</a:t>
            </a:r>
            <a:endPar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endParaRPr>
          </a:p>
        </p:txBody>
      </p:sp>
      <p:sp>
        <p:nvSpPr>
          <p:cNvPr id="13" name="Rectangle: Rounded Corners 12">
            <a:extLst>
              <a:ext uri="{FF2B5EF4-FFF2-40B4-BE49-F238E27FC236}">
                <a16:creationId xmlns:a16="http://schemas.microsoft.com/office/drawing/2014/main" id="{0F5219CE-326F-3824-7E77-E014B25743C6}"/>
              </a:ext>
            </a:extLst>
          </p:cNvPr>
          <p:cNvSpPr/>
          <p:nvPr/>
        </p:nvSpPr>
        <p:spPr>
          <a:xfrm>
            <a:off x="8297004"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tx2"/>
                </a:solidFill>
                <a:latin typeface="Trebuchet MS" panose="020B0603020202020204" pitchFamily="34" charset="0"/>
              </a:rPr>
              <a:t>Princess dress</a:t>
            </a:r>
            <a:endPar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endParaRPr>
          </a:p>
        </p:txBody>
      </p:sp>
    </p:spTree>
    <p:extLst>
      <p:ext uri="{BB962C8B-B14F-4D97-AF65-F5344CB8AC3E}">
        <p14:creationId xmlns:p14="http://schemas.microsoft.com/office/powerpoint/2010/main" val="4035107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B5B9E2-E863-0D2E-3D5F-B8B5C42C1793}"/>
              </a:ext>
            </a:extLst>
          </p:cNvPr>
          <p:cNvSpPr>
            <a:spLocks noGrp="1"/>
          </p:cNvSpPr>
          <p:nvPr>
            <p:ph type="body" sz="quarter" idx="10"/>
          </p:nvPr>
        </p:nvSpPr>
        <p:spPr/>
        <p:txBody>
          <a:bodyPr/>
          <a:lstStyle/>
          <a:p>
            <a:r>
              <a:rPr lang="en-GB" dirty="0">
                <a:latin typeface="Trebuchet MS" panose="020B0603020202020204" pitchFamily="34" charset="0"/>
              </a:rPr>
              <a:t>Plenary</a:t>
            </a:r>
          </a:p>
        </p:txBody>
      </p:sp>
      <p:sp>
        <p:nvSpPr>
          <p:cNvPr id="2" name="Rectangle 1">
            <a:extLst>
              <a:ext uri="{FF2B5EF4-FFF2-40B4-BE49-F238E27FC236}">
                <a16:creationId xmlns:a16="http://schemas.microsoft.com/office/drawing/2014/main" id="{FFEAB235-ABE8-C8A4-09EC-A975F93C64F7}"/>
              </a:ext>
            </a:extLst>
          </p:cNvPr>
          <p:cNvSpPr/>
          <p:nvPr/>
        </p:nvSpPr>
        <p:spPr>
          <a:xfrm>
            <a:off x="335387" y="956836"/>
            <a:ext cx="7060651" cy="2031325"/>
          </a:xfrm>
          <a:prstGeom prst="rect">
            <a:avLst/>
          </a:prstGeom>
          <a:noFill/>
        </p:spPr>
        <p:txBody>
          <a:bodyPr wrap="none" lIns="91440" tIns="45720" rIns="91440" bIns="45720">
            <a:spAutoFit/>
          </a:bodyPr>
          <a:lstStyle/>
          <a:p>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panose="020B0603020202020204" pitchFamily="34" charset="0"/>
              </a:rPr>
              <a:t>Example Top Trumps!</a:t>
            </a:r>
          </a:p>
          <a:p>
            <a:r>
              <a:rPr lang="en-GB" b="1" dirty="0">
                <a:solidFill>
                  <a:schemeClr val="accent3"/>
                </a:solidFill>
                <a:latin typeface="Trebuchet MS" panose="020B0603020202020204" pitchFamily="34" charset="0"/>
              </a:rPr>
              <a:t>Which of these Examples is BEST at supporting the argument?</a:t>
            </a:r>
          </a:p>
          <a:p>
            <a:pPr algn="ctr"/>
            <a:endPar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Text Placeholder 2">
            <a:extLst>
              <a:ext uri="{FF2B5EF4-FFF2-40B4-BE49-F238E27FC236}">
                <a16:creationId xmlns:a16="http://schemas.microsoft.com/office/drawing/2014/main" id="{6F9F3407-13C8-2009-4F5D-9DB3FB1A0667}"/>
              </a:ext>
            </a:extLst>
          </p:cNvPr>
          <p:cNvSpPr>
            <a:spLocks noGrp="1"/>
          </p:cNvSpPr>
          <p:nvPr>
            <p:ph type="body" sz="quarter" idx="11"/>
          </p:nvPr>
        </p:nvSpPr>
        <p:spPr>
          <a:xfrm>
            <a:off x="406981" y="2209482"/>
            <a:ext cx="11487150" cy="1701281"/>
          </a:xfrm>
        </p:spPr>
        <p:txBody>
          <a:bodyPr/>
          <a:lstStyle/>
          <a:p>
            <a:pPr marL="0" indent="0">
              <a:buNone/>
            </a:pPr>
            <a:r>
              <a:rPr lang="en-GB" b="1" dirty="0">
                <a:solidFill>
                  <a:schemeClr val="tx2"/>
                </a:solidFill>
              </a:rPr>
              <a:t>P: </a:t>
            </a:r>
            <a:r>
              <a:rPr lang="en-GB" sz="2400" dirty="0"/>
              <a:t>Children shouldn’t have phones because they can be distracting</a:t>
            </a:r>
          </a:p>
          <a:p>
            <a:pPr marL="0" indent="0">
              <a:buNone/>
            </a:pPr>
            <a:r>
              <a:rPr lang="en-GB" b="1" dirty="0">
                <a:solidFill>
                  <a:schemeClr val="tx2"/>
                </a:solidFill>
              </a:rPr>
              <a:t>E: </a:t>
            </a:r>
            <a:r>
              <a:rPr lang="en-GB" sz="2400" dirty="0"/>
              <a:t>Some people are on their phones all the time – they may have messages from friends they want to check. But this means they are a bit distracted all the time, and they miss out on the things going on around them.</a:t>
            </a:r>
          </a:p>
          <a:p>
            <a:pPr marL="0" indent="0">
              <a:buNone/>
            </a:pPr>
            <a:r>
              <a:rPr lang="en-GB" b="1" dirty="0">
                <a:solidFill>
                  <a:schemeClr val="tx2"/>
                </a:solidFill>
              </a:rPr>
              <a:t>E:</a:t>
            </a:r>
          </a:p>
        </p:txBody>
      </p:sp>
      <p:sp>
        <p:nvSpPr>
          <p:cNvPr id="10" name="Rectangle: Rounded Corners 9">
            <a:extLst>
              <a:ext uri="{FF2B5EF4-FFF2-40B4-BE49-F238E27FC236}">
                <a16:creationId xmlns:a16="http://schemas.microsoft.com/office/drawing/2014/main" id="{E0A8E42E-F4F7-287E-8012-804239B65BA3}"/>
              </a:ext>
            </a:extLst>
          </p:cNvPr>
          <p:cNvSpPr/>
          <p:nvPr/>
        </p:nvSpPr>
        <p:spPr>
          <a:xfrm>
            <a:off x="444500" y="4333759"/>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Using a phone during lessons</a:t>
            </a:r>
          </a:p>
        </p:txBody>
      </p:sp>
      <p:sp>
        <p:nvSpPr>
          <p:cNvPr id="12" name="Rectangle: Rounded Corners 11">
            <a:extLst>
              <a:ext uri="{FF2B5EF4-FFF2-40B4-BE49-F238E27FC236}">
                <a16:creationId xmlns:a16="http://schemas.microsoft.com/office/drawing/2014/main" id="{BF62CF38-6667-2216-0823-22A97744198B}"/>
              </a:ext>
            </a:extLst>
          </p:cNvPr>
          <p:cNvSpPr/>
          <p:nvPr/>
        </p:nvSpPr>
        <p:spPr>
          <a:xfrm>
            <a:off x="4370752"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tx2"/>
                </a:solidFill>
                <a:latin typeface="Trebuchet MS" panose="020B0603020202020204" pitchFamily="34" charset="0"/>
              </a:rPr>
              <a:t>Using a phone during meal times</a:t>
            </a:r>
            <a:endPar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endParaRPr>
          </a:p>
        </p:txBody>
      </p:sp>
      <p:sp>
        <p:nvSpPr>
          <p:cNvPr id="13" name="Rectangle: Rounded Corners 12">
            <a:extLst>
              <a:ext uri="{FF2B5EF4-FFF2-40B4-BE49-F238E27FC236}">
                <a16:creationId xmlns:a16="http://schemas.microsoft.com/office/drawing/2014/main" id="{0F5219CE-326F-3824-7E77-E014B25743C6}"/>
              </a:ext>
            </a:extLst>
          </p:cNvPr>
          <p:cNvSpPr/>
          <p:nvPr/>
        </p:nvSpPr>
        <p:spPr>
          <a:xfrm>
            <a:off x="8297004"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Using a phone whilst a friend is talk</a:t>
            </a:r>
            <a:r>
              <a:rPr lang="en-GB" sz="2800" dirty="0" err="1">
                <a:solidFill>
                  <a:schemeClr val="tx2"/>
                </a:solidFill>
                <a:latin typeface="Trebuchet MS" panose="020B0603020202020204" pitchFamily="34" charset="0"/>
              </a:rPr>
              <a:t>ing</a:t>
            </a:r>
            <a:r>
              <a:rPr lang="en-GB" sz="2800" dirty="0">
                <a:solidFill>
                  <a:schemeClr val="tx2"/>
                </a:solidFill>
                <a:latin typeface="Trebuchet MS" panose="020B0603020202020204" pitchFamily="34" charset="0"/>
              </a:rPr>
              <a:t> to you</a:t>
            </a:r>
            <a:endPar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endParaRPr>
          </a:p>
        </p:txBody>
      </p:sp>
    </p:spTree>
    <p:extLst>
      <p:ext uri="{BB962C8B-B14F-4D97-AF65-F5344CB8AC3E}">
        <p14:creationId xmlns:p14="http://schemas.microsoft.com/office/powerpoint/2010/main" val="2019963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B5B9E2-E863-0D2E-3D5F-B8B5C42C1793}"/>
              </a:ext>
            </a:extLst>
          </p:cNvPr>
          <p:cNvSpPr>
            <a:spLocks noGrp="1"/>
          </p:cNvSpPr>
          <p:nvPr>
            <p:ph type="body" sz="quarter" idx="10"/>
          </p:nvPr>
        </p:nvSpPr>
        <p:spPr/>
        <p:txBody>
          <a:bodyPr/>
          <a:lstStyle/>
          <a:p>
            <a:r>
              <a:rPr lang="en-GB" dirty="0">
                <a:latin typeface="Trebuchet MS" panose="020B0603020202020204" pitchFamily="34" charset="0"/>
              </a:rPr>
              <a:t>Plenary</a:t>
            </a:r>
          </a:p>
        </p:txBody>
      </p:sp>
      <p:sp>
        <p:nvSpPr>
          <p:cNvPr id="2" name="Rectangle 1">
            <a:extLst>
              <a:ext uri="{FF2B5EF4-FFF2-40B4-BE49-F238E27FC236}">
                <a16:creationId xmlns:a16="http://schemas.microsoft.com/office/drawing/2014/main" id="{FFEAB235-ABE8-C8A4-09EC-A975F93C64F7}"/>
              </a:ext>
            </a:extLst>
          </p:cNvPr>
          <p:cNvSpPr/>
          <p:nvPr/>
        </p:nvSpPr>
        <p:spPr>
          <a:xfrm>
            <a:off x="335387" y="956836"/>
            <a:ext cx="7060651" cy="2031325"/>
          </a:xfrm>
          <a:prstGeom prst="rect">
            <a:avLst/>
          </a:prstGeom>
          <a:noFill/>
        </p:spPr>
        <p:txBody>
          <a:bodyPr wrap="none" lIns="91440" tIns="45720" rIns="91440" bIns="45720">
            <a:spAutoFit/>
          </a:bodyPr>
          <a:lstStyle/>
          <a:p>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panose="020B0603020202020204" pitchFamily="34" charset="0"/>
              </a:rPr>
              <a:t>Example Top Trumps!</a:t>
            </a:r>
          </a:p>
          <a:p>
            <a:r>
              <a:rPr lang="en-GB" b="1" dirty="0">
                <a:solidFill>
                  <a:schemeClr val="accent3"/>
                </a:solidFill>
                <a:latin typeface="Trebuchet MS" panose="020B0603020202020204" pitchFamily="34" charset="0"/>
              </a:rPr>
              <a:t>Which of these Examples is BEST at supporting the argument?</a:t>
            </a:r>
          </a:p>
          <a:p>
            <a:pPr algn="ctr"/>
            <a:endPar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Text Placeholder 2">
            <a:extLst>
              <a:ext uri="{FF2B5EF4-FFF2-40B4-BE49-F238E27FC236}">
                <a16:creationId xmlns:a16="http://schemas.microsoft.com/office/drawing/2014/main" id="{6F9F3407-13C8-2009-4F5D-9DB3FB1A0667}"/>
              </a:ext>
            </a:extLst>
          </p:cNvPr>
          <p:cNvSpPr>
            <a:spLocks noGrp="1"/>
          </p:cNvSpPr>
          <p:nvPr>
            <p:ph type="body" sz="quarter" idx="11"/>
          </p:nvPr>
        </p:nvSpPr>
        <p:spPr>
          <a:xfrm>
            <a:off x="369463" y="2464504"/>
            <a:ext cx="11487150" cy="1701281"/>
          </a:xfrm>
        </p:spPr>
        <p:txBody>
          <a:bodyPr/>
          <a:lstStyle/>
          <a:p>
            <a:pPr marL="0" indent="0">
              <a:buNone/>
            </a:pPr>
            <a:r>
              <a:rPr lang="en-GB" b="1" dirty="0">
                <a:solidFill>
                  <a:schemeClr val="tx2"/>
                </a:solidFill>
              </a:rPr>
              <a:t>P: </a:t>
            </a:r>
            <a:r>
              <a:rPr lang="en-GB" sz="2400" dirty="0"/>
              <a:t>Sports in school should be voluntary </a:t>
            </a:r>
          </a:p>
          <a:p>
            <a:pPr marL="0" indent="0">
              <a:buNone/>
            </a:pPr>
            <a:r>
              <a:rPr lang="en-GB" b="1" dirty="0">
                <a:solidFill>
                  <a:schemeClr val="tx2"/>
                </a:solidFill>
              </a:rPr>
              <a:t>E: </a:t>
            </a:r>
            <a:r>
              <a:rPr lang="en-GB" sz="2400" dirty="0"/>
              <a:t>If sports was voluntary, some people could choose to learn other skills during that time such as…</a:t>
            </a:r>
          </a:p>
          <a:p>
            <a:pPr marL="0" indent="0">
              <a:buNone/>
            </a:pPr>
            <a:r>
              <a:rPr lang="en-GB" b="1" dirty="0">
                <a:solidFill>
                  <a:schemeClr val="tx2"/>
                </a:solidFill>
              </a:rPr>
              <a:t>E:</a:t>
            </a:r>
          </a:p>
        </p:txBody>
      </p:sp>
      <p:sp>
        <p:nvSpPr>
          <p:cNvPr id="10" name="Rectangle: Rounded Corners 9">
            <a:extLst>
              <a:ext uri="{FF2B5EF4-FFF2-40B4-BE49-F238E27FC236}">
                <a16:creationId xmlns:a16="http://schemas.microsoft.com/office/drawing/2014/main" id="{E0A8E42E-F4F7-287E-8012-804239B65BA3}"/>
              </a:ext>
            </a:extLst>
          </p:cNvPr>
          <p:cNvSpPr/>
          <p:nvPr/>
        </p:nvSpPr>
        <p:spPr>
          <a:xfrm>
            <a:off x="444500" y="4333759"/>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tx2"/>
                </a:solidFill>
                <a:latin typeface="Trebuchet MS" panose="020B0603020202020204" pitchFamily="34" charset="0"/>
              </a:rPr>
              <a:t>Juggling</a:t>
            </a:r>
            <a:endPar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endParaRPr>
          </a:p>
        </p:txBody>
      </p:sp>
      <p:sp>
        <p:nvSpPr>
          <p:cNvPr id="12" name="Rectangle: Rounded Corners 11">
            <a:extLst>
              <a:ext uri="{FF2B5EF4-FFF2-40B4-BE49-F238E27FC236}">
                <a16:creationId xmlns:a16="http://schemas.microsoft.com/office/drawing/2014/main" id="{BF62CF38-6667-2216-0823-22A97744198B}"/>
              </a:ext>
            </a:extLst>
          </p:cNvPr>
          <p:cNvSpPr/>
          <p:nvPr/>
        </p:nvSpPr>
        <p:spPr>
          <a:xfrm>
            <a:off x="4370752"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tx2"/>
                </a:solidFill>
                <a:latin typeface="Trebuchet MS" panose="020B0603020202020204" pitchFamily="34" charset="0"/>
              </a:rPr>
              <a:t>Cooking </a:t>
            </a:r>
          </a:p>
        </p:txBody>
      </p:sp>
      <p:sp>
        <p:nvSpPr>
          <p:cNvPr id="13" name="Rectangle: Rounded Corners 12">
            <a:extLst>
              <a:ext uri="{FF2B5EF4-FFF2-40B4-BE49-F238E27FC236}">
                <a16:creationId xmlns:a16="http://schemas.microsoft.com/office/drawing/2014/main" id="{0F5219CE-326F-3824-7E77-E014B25743C6}"/>
              </a:ext>
            </a:extLst>
          </p:cNvPr>
          <p:cNvSpPr/>
          <p:nvPr/>
        </p:nvSpPr>
        <p:spPr>
          <a:xfrm>
            <a:off x="8297004"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Football</a:t>
            </a:r>
          </a:p>
        </p:txBody>
      </p:sp>
    </p:spTree>
    <p:extLst>
      <p:ext uri="{BB962C8B-B14F-4D97-AF65-F5344CB8AC3E}">
        <p14:creationId xmlns:p14="http://schemas.microsoft.com/office/powerpoint/2010/main" val="3491202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B5B9E2-E863-0D2E-3D5F-B8B5C42C1793}"/>
              </a:ext>
            </a:extLst>
          </p:cNvPr>
          <p:cNvSpPr>
            <a:spLocks noGrp="1"/>
          </p:cNvSpPr>
          <p:nvPr>
            <p:ph type="body" sz="quarter" idx="10"/>
          </p:nvPr>
        </p:nvSpPr>
        <p:spPr/>
        <p:txBody>
          <a:bodyPr/>
          <a:lstStyle/>
          <a:p>
            <a:r>
              <a:rPr lang="en-GB" dirty="0">
                <a:latin typeface="Trebuchet MS" panose="020B0603020202020204" pitchFamily="34" charset="0"/>
              </a:rPr>
              <a:t>Plenary</a:t>
            </a:r>
          </a:p>
        </p:txBody>
      </p:sp>
      <p:sp>
        <p:nvSpPr>
          <p:cNvPr id="2" name="Rectangle 1">
            <a:extLst>
              <a:ext uri="{FF2B5EF4-FFF2-40B4-BE49-F238E27FC236}">
                <a16:creationId xmlns:a16="http://schemas.microsoft.com/office/drawing/2014/main" id="{FFEAB235-ABE8-C8A4-09EC-A975F93C64F7}"/>
              </a:ext>
            </a:extLst>
          </p:cNvPr>
          <p:cNvSpPr/>
          <p:nvPr/>
        </p:nvSpPr>
        <p:spPr>
          <a:xfrm>
            <a:off x="335387" y="956836"/>
            <a:ext cx="7060651" cy="2031325"/>
          </a:xfrm>
          <a:prstGeom prst="rect">
            <a:avLst/>
          </a:prstGeom>
          <a:noFill/>
        </p:spPr>
        <p:txBody>
          <a:bodyPr wrap="none" lIns="91440" tIns="45720" rIns="91440" bIns="45720">
            <a:spAutoFit/>
          </a:bodyPr>
          <a:lstStyle/>
          <a:p>
            <a:r>
              <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ebuchet MS" panose="020B0603020202020204" pitchFamily="34" charset="0"/>
              </a:rPr>
              <a:t>Example Top Trumps!</a:t>
            </a:r>
          </a:p>
          <a:p>
            <a:r>
              <a:rPr lang="en-GB" b="1" dirty="0">
                <a:solidFill>
                  <a:schemeClr val="accent3"/>
                </a:solidFill>
                <a:latin typeface="Trebuchet MS" panose="020B0603020202020204" pitchFamily="34" charset="0"/>
              </a:rPr>
              <a:t>Which of these Examples is BEST at supporting the argument?</a:t>
            </a:r>
          </a:p>
          <a:p>
            <a:pPr algn="ctr"/>
            <a:endParaRPr lang="en-GB"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9" name="Text Placeholder 2">
            <a:extLst>
              <a:ext uri="{FF2B5EF4-FFF2-40B4-BE49-F238E27FC236}">
                <a16:creationId xmlns:a16="http://schemas.microsoft.com/office/drawing/2014/main" id="{6F9F3407-13C8-2009-4F5D-9DB3FB1A0667}"/>
              </a:ext>
            </a:extLst>
          </p:cNvPr>
          <p:cNvSpPr>
            <a:spLocks noGrp="1"/>
          </p:cNvSpPr>
          <p:nvPr>
            <p:ph type="body" sz="quarter" idx="11"/>
          </p:nvPr>
        </p:nvSpPr>
        <p:spPr>
          <a:xfrm>
            <a:off x="369463" y="2464504"/>
            <a:ext cx="11487150" cy="1701281"/>
          </a:xfrm>
        </p:spPr>
        <p:txBody>
          <a:bodyPr/>
          <a:lstStyle/>
          <a:p>
            <a:pPr marL="0" indent="0">
              <a:buNone/>
            </a:pPr>
            <a:r>
              <a:rPr lang="en-GB" b="1" dirty="0">
                <a:solidFill>
                  <a:schemeClr val="tx2"/>
                </a:solidFill>
              </a:rPr>
              <a:t>P: </a:t>
            </a:r>
            <a:r>
              <a:rPr lang="en-GB" sz="2400" dirty="0"/>
              <a:t>We should close all the fried chicken shops so people would eat healthy food</a:t>
            </a:r>
          </a:p>
          <a:p>
            <a:pPr marL="0" indent="0">
              <a:buNone/>
            </a:pPr>
            <a:r>
              <a:rPr lang="en-GB" b="1" dirty="0">
                <a:solidFill>
                  <a:schemeClr val="tx2"/>
                </a:solidFill>
              </a:rPr>
              <a:t>E: </a:t>
            </a:r>
            <a:r>
              <a:rPr lang="en-GB" sz="2400" dirty="0"/>
              <a:t>Fried chicken is tempting, even though it is not a healthy meal. People would eat a more nutritious diet if there were only healthy alternatives like…</a:t>
            </a:r>
          </a:p>
          <a:p>
            <a:pPr marL="0" indent="0">
              <a:buNone/>
            </a:pPr>
            <a:r>
              <a:rPr lang="en-GB" b="1" dirty="0">
                <a:solidFill>
                  <a:schemeClr val="tx2"/>
                </a:solidFill>
              </a:rPr>
              <a:t>E:</a:t>
            </a:r>
          </a:p>
        </p:txBody>
      </p:sp>
      <p:sp>
        <p:nvSpPr>
          <p:cNvPr id="10" name="Rectangle: Rounded Corners 9">
            <a:extLst>
              <a:ext uri="{FF2B5EF4-FFF2-40B4-BE49-F238E27FC236}">
                <a16:creationId xmlns:a16="http://schemas.microsoft.com/office/drawing/2014/main" id="{E0A8E42E-F4F7-287E-8012-804239B65BA3}"/>
              </a:ext>
            </a:extLst>
          </p:cNvPr>
          <p:cNvSpPr/>
          <p:nvPr/>
        </p:nvSpPr>
        <p:spPr>
          <a:xfrm>
            <a:off x="444500" y="4333759"/>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Salad, salad and </a:t>
            </a:r>
            <a:r>
              <a:rPr lang="en-GB" sz="2800" dirty="0">
                <a:solidFill>
                  <a:schemeClr val="tx2"/>
                </a:solidFill>
                <a:latin typeface="Trebuchet MS" panose="020B0603020202020204" pitchFamily="34" charset="0"/>
              </a:rPr>
              <a:t>more salad!</a:t>
            </a:r>
            <a:endPar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endParaRPr>
          </a:p>
        </p:txBody>
      </p:sp>
      <p:sp>
        <p:nvSpPr>
          <p:cNvPr id="12" name="Rectangle: Rounded Corners 11">
            <a:extLst>
              <a:ext uri="{FF2B5EF4-FFF2-40B4-BE49-F238E27FC236}">
                <a16:creationId xmlns:a16="http://schemas.microsoft.com/office/drawing/2014/main" id="{BF62CF38-6667-2216-0823-22A97744198B}"/>
              </a:ext>
            </a:extLst>
          </p:cNvPr>
          <p:cNvSpPr/>
          <p:nvPr/>
        </p:nvSpPr>
        <p:spPr>
          <a:xfrm>
            <a:off x="4370752"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tx2"/>
                </a:solidFill>
                <a:latin typeface="Trebuchet MS" panose="020B0603020202020204" pitchFamily="34" charset="0"/>
              </a:rPr>
              <a:t>Crisps and chocolate </a:t>
            </a:r>
          </a:p>
        </p:txBody>
      </p:sp>
      <p:sp>
        <p:nvSpPr>
          <p:cNvPr id="13" name="Rectangle: Rounded Corners 12">
            <a:extLst>
              <a:ext uri="{FF2B5EF4-FFF2-40B4-BE49-F238E27FC236}">
                <a16:creationId xmlns:a16="http://schemas.microsoft.com/office/drawing/2014/main" id="{0F5219CE-326F-3824-7E77-E014B25743C6}"/>
              </a:ext>
            </a:extLst>
          </p:cNvPr>
          <p:cNvSpPr/>
          <p:nvPr/>
        </p:nvSpPr>
        <p:spPr>
          <a:xfrm>
            <a:off x="8297004" y="4331505"/>
            <a:ext cx="3559609" cy="170128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tx2"/>
                </a:solidFill>
                <a:effectLst/>
                <a:uLnTx/>
                <a:uFillTx/>
                <a:latin typeface="Trebuchet MS" panose="020B0603020202020204" pitchFamily="34" charset="0"/>
              </a:rPr>
              <a:t>Grilled chicken and vegetables</a:t>
            </a:r>
          </a:p>
        </p:txBody>
      </p:sp>
    </p:spTree>
    <p:extLst>
      <p:ext uri="{BB962C8B-B14F-4D97-AF65-F5344CB8AC3E}">
        <p14:creationId xmlns:p14="http://schemas.microsoft.com/office/powerpoint/2010/main" val="2017082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Which do you prefer?</a:t>
            </a:r>
          </a:p>
        </p:txBody>
      </p:sp>
      <p:sp>
        <p:nvSpPr>
          <p:cNvPr id="5" name="Rectangle 4">
            <a:extLst>
              <a:ext uri="{FF2B5EF4-FFF2-40B4-BE49-F238E27FC236}">
                <a16:creationId xmlns:a16="http://schemas.microsoft.com/office/drawing/2014/main" id="{B1F4B1B9-A58A-30E5-CC69-2534AF1BBB5B}"/>
              </a:ext>
            </a:extLst>
          </p:cNvPr>
          <p:cNvSpPr/>
          <p:nvPr/>
        </p:nvSpPr>
        <p:spPr>
          <a:xfrm>
            <a:off x="2691862" y="1141607"/>
            <a:ext cx="6808275"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Breakfast or Dinner</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A: I prefer…</a:t>
            </a:r>
          </a:p>
          <a:p>
            <a:pPr algn="ctr"/>
            <a:endParaRPr lang="en-GB" sz="4000" dirty="0">
              <a:latin typeface="Trebuchet MS" panose="020B0603020202020204" pitchFamily="34" charset="0"/>
            </a:endParaRPr>
          </a:p>
          <a:p>
            <a:pPr algn="ctr"/>
            <a:r>
              <a:rPr lang="en-GB" sz="4000" dirty="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1020385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DFF578-9D7D-4253-97E7-749A034D6619}"/>
              </a:ext>
            </a:extLst>
          </p:cNvPr>
          <p:cNvSpPr>
            <a:spLocks noGrp="1"/>
          </p:cNvSpPr>
          <p:nvPr>
            <p:ph type="body" sz="quarter" idx="10"/>
          </p:nvPr>
        </p:nvSpPr>
        <p:spPr/>
        <p:txBody>
          <a:bodyPr/>
          <a:lstStyle/>
          <a:p>
            <a:r>
              <a:rPr lang="en-GB" dirty="0"/>
              <a:t>Lesson 4B: Stakeholders</a:t>
            </a:r>
          </a:p>
        </p:txBody>
      </p:sp>
    </p:spTree>
    <p:extLst>
      <p:ext uri="{BB962C8B-B14F-4D97-AF65-F5344CB8AC3E}">
        <p14:creationId xmlns:p14="http://schemas.microsoft.com/office/powerpoint/2010/main" val="725228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B14F88-F91C-C96E-5C42-AFD6D6540A39}"/>
              </a:ext>
            </a:extLst>
          </p:cNvPr>
          <p:cNvSpPr>
            <a:spLocks noGrp="1"/>
          </p:cNvSpPr>
          <p:nvPr>
            <p:ph type="body" sz="quarter" idx="10"/>
          </p:nvPr>
        </p:nvSpPr>
        <p:spPr/>
        <p:txBody>
          <a:bodyPr/>
          <a:lstStyle/>
          <a:p>
            <a:r>
              <a:rPr lang="en-GB" dirty="0">
                <a:latin typeface="Trebuchet MS" panose="020B0603020202020204" pitchFamily="34" charset="0"/>
              </a:rPr>
              <a:t>Stakeholders</a:t>
            </a:r>
          </a:p>
        </p:txBody>
      </p:sp>
      <p:pic>
        <p:nvPicPr>
          <p:cNvPr id="6" name="Picture 5" descr="Icon&#10;&#10;Description automatically generated">
            <a:extLst>
              <a:ext uri="{FF2B5EF4-FFF2-40B4-BE49-F238E27FC236}">
                <a16:creationId xmlns:a16="http://schemas.microsoft.com/office/drawing/2014/main" id="{C2308446-B6B0-950B-5D70-951D2AF43B24}"/>
              </a:ext>
            </a:extLst>
          </p:cNvPr>
          <p:cNvPicPr>
            <a:picLocks noChangeAspect="1"/>
          </p:cNvPicPr>
          <p:nvPr/>
        </p:nvPicPr>
        <p:blipFill rotWithShape="1">
          <a:blip r:embed="rId2"/>
          <a:srcRect l="1" t="19938" r="-201" b="23348"/>
          <a:stretch/>
        </p:blipFill>
        <p:spPr>
          <a:xfrm>
            <a:off x="576781" y="2083875"/>
            <a:ext cx="3089709" cy="3108960"/>
          </a:xfrm>
          <a:prstGeom prst="rect">
            <a:avLst/>
          </a:prstGeom>
        </p:spPr>
      </p:pic>
      <p:graphicFrame>
        <p:nvGraphicFramePr>
          <p:cNvPr id="25" name="TextBox 22">
            <a:extLst>
              <a:ext uri="{FF2B5EF4-FFF2-40B4-BE49-F238E27FC236}">
                <a16:creationId xmlns:a16="http://schemas.microsoft.com/office/drawing/2014/main" id="{8D79E571-790C-056F-E5C7-2684D78A33D9}"/>
              </a:ext>
            </a:extLst>
          </p:cNvPr>
          <p:cNvGraphicFramePr/>
          <p:nvPr>
            <p:extLst>
              <p:ext uri="{D42A27DB-BD31-4B8C-83A1-F6EECF244321}">
                <p14:modId xmlns:p14="http://schemas.microsoft.com/office/powerpoint/2010/main" val="1304089157"/>
              </p:ext>
            </p:extLst>
          </p:nvPr>
        </p:nvGraphicFramePr>
        <p:xfrm>
          <a:off x="3798770" y="514423"/>
          <a:ext cx="7175500" cy="6247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0069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199623-C340-173D-A38E-A7D0898370EF}"/>
              </a:ext>
            </a:extLst>
          </p:cNvPr>
          <p:cNvSpPr>
            <a:spLocks noGrp="1"/>
          </p:cNvSpPr>
          <p:nvPr>
            <p:ph type="body" sz="quarter" idx="10"/>
          </p:nvPr>
        </p:nvSpPr>
        <p:spPr/>
        <p:txBody>
          <a:bodyPr/>
          <a:lstStyle/>
          <a:p>
            <a:r>
              <a:rPr lang="en-GB" dirty="0">
                <a:latin typeface="Trebuchet MS" panose="020B0603020202020204" pitchFamily="34" charset="0"/>
              </a:rPr>
              <a:t>Stakeholders and Motions</a:t>
            </a:r>
          </a:p>
        </p:txBody>
      </p:sp>
      <p:sp>
        <p:nvSpPr>
          <p:cNvPr id="3" name="Text Placeholder 2">
            <a:extLst>
              <a:ext uri="{FF2B5EF4-FFF2-40B4-BE49-F238E27FC236}">
                <a16:creationId xmlns:a16="http://schemas.microsoft.com/office/drawing/2014/main" id="{58AE9249-2C31-AC50-2985-EE6F455CB51D}"/>
              </a:ext>
            </a:extLst>
          </p:cNvPr>
          <p:cNvSpPr>
            <a:spLocks noGrp="1"/>
          </p:cNvSpPr>
          <p:nvPr>
            <p:ph type="body" sz="quarter" idx="11"/>
          </p:nvPr>
        </p:nvSpPr>
        <p:spPr/>
        <p:txBody>
          <a:bodyPr/>
          <a:lstStyle/>
          <a:p>
            <a:pPr marL="0" indent="0" algn="l" rtl="0" fontAlgn="base">
              <a:buNone/>
            </a:pPr>
            <a:r>
              <a:rPr lang="en-GB" sz="2800" b="0" i="0" dirty="0">
                <a:solidFill>
                  <a:srgbClr val="000000"/>
                </a:solidFill>
                <a:effectLst/>
                <a:latin typeface="Trebuchet MS" panose="020B0603020202020204" pitchFamily="34" charset="0"/>
              </a:rPr>
              <a:t>For a motion about making cycle helmets mandatory for everyone under 18, stakeholders would be: </a:t>
            </a:r>
          </a:p>
          <a:p>
            <a:pPr marL="0" indent="0" algn="l" rtl="0" fontAlgn="base">
              <a:buNone/>
            </a:pPr>
            <a:endParaRPr lang="en-GB" b="0" i="0" dirty="0">
              <a:solidFill>
                <a:srgbClr val="000000"/>
              </a:solidFill>
              <a:effectLst/>
              <a:latin typeface="Trebuchet MS" panose="020B0603020202020204" pitchFamily="34" charset="0"/>
            </a:endParaRPr>
          </a:p>
          <a:p>
            <a:pPr fontAlgn="base"/>
            <a:r>
              <a:rPr lang="en-GB" sz="2800" b="0" i="0" dirty="0">
                <a:solidFill>
                  <a:schemeClr val="accent1">
                    <a:lumMod val="60000"/>
                    <a:lumOff val="40000"/>
                  </a:schemeClr>
                </a:solidFill>
                <a:effectLst/>
                <a:latin typeface="Trebuchet MS" panose="020B0603020202020204" pitchFamily="34" charset="0"/>
              </a:rPr>
              <a:t>medical professionals </a:t>
            </a:r>
          </a:p>
          <a:p>
            <a:pPr fontAlgn="base"/>
            <a:r>
              <a:rPr lang="en-GB" sz="2800" b="0" i="0" dirty="0">
                <a:solidFill>
                  <a:schemeClr val="accent1">
                    <a:lumMod val="60000"/>
                    <a:lumOff val="40000"/>
                  </a:schemeClr>
                </a:solidFill>
                <a:effectLst/>
                <a:latin typeface="Trebuchet MS" panose="020B0603020202020204" pitchFamily="34" charset="0"/>
              </a:rPr>
              <a:t>road safety organisations</a:t>
            </a:r>
          </a:p>
          <a:p>
            <a:pPr fontAlgn="base"/>
            <a:r>
              <a:rPr lang="en-GB" sz="2800" b="0" i="0" dirty="0">
                <a:solidFill>
                  <a:schemeClr val="accent1">
                    <a:lumMod val="60000"/>
                    <a:lumOff val="40000"/>
                  </a:schemeClr>
                </a:solidFill>
                <a:effectLst/>
                <a:latin typeface="Trebuchet MS" panose="020B0603020202020204" pitchFamily="34" charset="0"/>
              </a:rPr>
              <a:t>Children</a:t>
            </a:r>
          </a:p>
          <a:p>
            <a:pPr fontAlgn="base"/>
            <a:r>
              <a:rPr lang="en-GB" sz="2800" b="0" i="0" dirty="0">
                <a:solidFill>
                  <a:schemeClr val="accent1">
                    <a:lumMod val="60000"/>
                    <a:lumOff val="40000"/>
                  </a:schemeClr>
                </a:solidFill>
                <a:effectLst/>
                <a:latin typeface="Trebuchet MS" panose="020B0603020202020204" pitchFamily="34" charset="0"/>
              </a:rPr>
              <a:t>Parents</a:t>
            </a:r>
          </a:p>
          <a:p>
            <a:pPr fontAlgn="base"/>
            <a:r>
              <a:rPr lang="en-GB" sz="2800" b="0" i="0" dirty="0">
                <a:solidFill>
                  <a:schemeClr val="accent1">
                    <a:lumMod val="60000"/>
                    <a:lumOff val="40000"/>
                  </a:schemeClr>
                </a:solidFill>
                <a:effectLst/>
                <a:latin typeface="Trebuchet MS" panose="020B0603020202020204" pitchFamily="34" charset="0"/>
              </a:rPr>
              <a:t>police.  </a:t>
            </a:r>
            <a:endParaRPr lang="en-GB" sz="3600" b="0" i="0" dirty="0">
              <a:solidFill>
                <a:schemeClr val="accent1">
                  <a:lumMod val="60000"/>
                  <a:lumOff val="40000"/>
                </a:schemeClr>
              </a:solidFill>
              <a:effectLst/>
              <a:latin typeface="Trebuchet MS" panose="020B0603020202020204" pitchFamily="34" charset="0"/>
            </a:endParaRPr>
          </a:p>
          <a:p>
            <a:pPr marL="0" indent="0">
              <a:buNone/>
            </a:pPr>
            <a:endParaRPr lang="en-GB" sz="2800" dirty="0"/>
          </a:p>
        </p:txBody>
      </p:sp>
      <p:pic>
        <p:nvPicPr>
          <p:cNvPr id="8" name="Picture 7" descr="A picture containing text&#10;&#10;Description automatically generated">
            <a:extLst>
              <a:ext uri="{FF2B5EF4-FFF2-40B4-BE49-F238E27FC236}">
                <a16:creationId xmlns:a16="http://schemas.microsoft.com/office/drawing/2014/main" id="{1D514C52-9F26-6C5B-B56A-0C61B958BE4A}"/>
              </a:ext>
            </a:extLst>
          </p:cNvPr>
          <p:cNvPicPr>
            <a:picLocks noChangeAspect="1"/>
          </p:cNvPicPr>
          <p:nvPr/>
        </p:nvPicPr>
        <p:blipFill rotWithShape="1">
          <a:blip r:embed="rId2"/>
          <a:srcRect t="28008" b="21312"/>
          <a:stretch/>
        </p:blipFill>
        <p:spPr>
          <a:xfrm>
            <a:off x="8028366" y="3121544"/>
            <a:ext cx="2772077" cy="2497591"/>
          </a:xfrm>
          <a:prstGeom prst="rect">
            <a:avLst/>
          </a:prstGeom>
        </p:spPr>
      </p:pic>
    </p:spTree>
    <p:extLst>
      <p:ext uri="{BB962C8B-B14F-4D97-AF65-F5344CB8AC3E}">
        <p14:creationId xmlns:p14="http://schemas.microsoft.com/office/powerpoint/2010/main" val="13516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additive="base">
                                        <p:cTn id="2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933C57-BBF1-39A3-49B0-487BE6BA3BBD}"/>
              </a:ext>
            </a:extLst>
          </p:cNvPr>
          <p:cNvSpPr>
            <a:spLocks noGrp="1"/>
          </p:cNvSpPr>
          <p:nvPr>
            <p:ph type="body" sz="quarter" idx="10"/>
          </p:nvPr>
        </p:nvSpPr>
        <p:spPr/>
        <p:txBody>
          <a:bodyPr/>
          <a:lstStyle/>
          <a:p>
            <a:r>
              <a:rPr lang="en-GB" dirty="0">
                <a:latin typeface="Trebuchet MS" panose="020B0603020202020204" pitchFamily="34" charset="0"/>
              </a:rPr>
              <a:t>Stakeholders and motions</a:t>
            </a:r>
          </a:p>
          <a:p>
            <a:endParaRPr lang="en-GB" dirty="0">
              <a:latin typeface="Trebuchet MS" panose="020B0603020202020204" pitchFamily="34" charset="0"/>
            </a:endParaRPr>
          </a:p>
        </p:txBody>
      </p:sp>
      <p:sp>
        <p:nvSpPr>
          <p:cNvPr id="3" name="Text Placeholder 2">
            <a:extLst>
              <a:ext uri="{FF2B5EF4-FFF2-40B4-BE49-F238E27FC236}">
                <a16:creationId xmlns:a16="http://schemas.microsoft.com/office/drawing/2014/main" id="{0048A39B-2993-32FE-1AA6-AAD763CCCA33}"/>
              </a:ext>
            </a:extLst>
          </p:cNvPr>
          <p:cNvSpPr>
            <a:spLocks noGrp="1"/>
          </p:cNvSpPr>
          <p:nvPr>
            <p:ph type="body" sz="quarter" idx="11"/>
          </p:nvPr>
        </p:nvSpPr>
        <p:spPr/>
        <p:txBody>
          <a:bodyPr lIns="91440" tIns="45720" rIns="91440" bIns="45720" anchor="t"/>
          <a:lstStyle/>
          <a:p>
            <a:pPr marL="0" indent="0">
              <a:buNone/>
            </a:pPr>
            <a:r>
              <a:rPr lang="en-GB" sz="2800" dirty="0">
                <a:solidFill>
                  <a:schemeClr val="bg2">
                    <a:lumMod val="10000"/>
                  </a:schemeClr>
                </a:solidFill>
                <a:latin typeface="Trebuchet MS"/>
              </a:rPr>
              <a:t>For a motion about banning the sale of sweets to under 14 year olds, the stakeholders would be:</a:t>
            </a:r>
          </a:p>
          <a:p>
            <a:pPr marL="0" indent="0">
              <a:buNone/>
            </a:pPr>
            <a:endParaRPr lang="en-GB" sz="2800" dirty="0">
              <a:solidFill>
                <a:schemeClr val="accent1">
                  <a:lumMod val="60000"/>
                  <a:lumOff val="40000"/>
                </a:schemeClr>
              </a:solidFill>
            </a:endParaRPr>
          </a:p>
          <a:p>
            <a:r>
              <a:rPr lang="en-GB" sz="2800" dirty="0">
                <a:solidFill>
                  <a:schemeClr val="accent1">
                    <a:lumMod val="60000"/>
                    <a:lumOff val="40000"/>
                  </a:schemeClr>
                </a:solidFill>
                <a:latin typeface="Trebuchet MS"/>
              </a:rPr>
              <a:t>Children under 14</a:t>
            </a:r>
            <a:endParaRPr lang="en-GB" sz="2800" dirty="0">
              <a:solidFill>
                <a:schemeClr val="accent1">
                  <a:lumMod val="60000"/>
                  <a:lumOff val="40000"/>
                </a:schemeClr>
              </a:solidFill>
            </a:endParaRPr>
          </a:p>
          <a:p>
            <a:r>
              <a:rPr lang="en-GB" sz="2800" dirty="0">
                <a:solidFill>
                  <a:schemeClr val="accent1">
                    <a:lumMod val="60000"/>
                    <a:lumOff val="40000"/>
                  </a:schemeClr>
                </a:solidFill>
              </a:rPr>
              <a:t>Shop owners</a:t>
            </a:r>
          </a:p>
          <a:p>
            <a:r>
              <a:rPr lang="en-GB" sz="2800" dirty="0">
                <a:solidFill>
                  <a:schemeClr val="accent1">
                    <a:lumMod val="60000"/>
                    <a:lumOff val="40000"/>
                  </a:schemeClr>
                </a:solidFill>
              </a:rPr>
              <a:t>Dentists</a:t>
            </a:r>
          </a:p>
          <a:p>
            <a:r>
              <a:rPr lang="en-GB" sz="2800" dirty="0">
                <a:solidFill>
                  <a:schemeClr val="accent1">
                    <a:lumMod val="60000"/>
                    <a:lumOff val="40000"/>
                  </a:schemeClr>
                </a:solidFill>
              </a:rPr>
              <a:t>Parents</a:t>
            </a:r>
          </a:p>
          <a:p>
            <a:r>
              <a:rPr lang="en-GB" sz="2800" dirty="0">
                <a:solidFill>
                  <a:schemeClr val="accent1">
                    <a:lumMod val="60000"/>
                    <a:lumOff val="40000"/>
                  </a:schemeClr>
                </a:solidFill>
              </a:rPr>
              <a:t>Confectionary companies</a:t>
            </a:r>
          </a:p>
        </p:txBody>
      </p:sp>
      <p:pic>
        <p:nvPicPr>
          <p:cNvPr id="4" name="Picture 3" descr="A picture containing pinwheel&#10;&#10;Description automatically generated">
            <a:extLst>
              <a:ext uri="{FF2B5EF4-FFF2-40B4-BE49-F238E27FC236}">
                <a16:creationId xmlns:a16="http://schemas.microsoft.com/office/drawing/2014/main" id="{B924604D-B679-5081-1ACD-22FEFA9692F4}"/>
              </a:ext>
            </a:extLst>
          </p:cNvPr>
          <p:cNvPicPr>
            <a:picLocks noChangeAspect="1"/>
          </p:cNvPicPr>
          <p:nvPr/>
        </p:nvPicPr>
        <p:blipFill rotWithShape="1">
          <a:blip r:embed="rId2"/>
          <a:srcRect t="31962" b="28329"/>
          <a:stretch/>
        </p:blipFill>
        <p:spPr>
          <a:xfrm>
            <a:off x="7637885" y="3232639"/>
            <a:ext cx="2863258" cy="2021306"/>
          </a:xfrm>
          <a:prstGeom prst="rect">
            <a:avLst/>
          </a:prstGeom>
        </p:spPr>
      </p:pic>
    </p:spTree>
    <p:extLst>
      <p:ext uri="{BB962C8B-B14F-4D97-AF65-F5344CB8AC3E}">
        <p14:creationId xmlns:p14="http://schemas.microsoft.com/office/powerpoint/2010/main" val="424845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F91F0B-312E-1ECD-31C6-B1510A1EF811}"/>
              </a:ext>
            </a:extLst>
          </p:cNvPr>
          <p:cNvSpPr>
            <a:spLocks noGrp="1"/>
          </p:cNvSpPr>
          <p:nvPr>
            <p:ph type="body" sz="quarter" idx="10"/>
          </p:nvPr>
        </p:nvSpPr>
        <p:spPr/>
        <p:txBody>
          <a:bodyPr/>
          <a:lstStyle/>
          <a:p>
            <a:r>
              <a:rPr lang="en-GB" dirty="0">
                <a:latin typeface="Trebuchet MS" panose="020B0603020202020204" pitchFamily="34" charset="0"/>
              </a:rPr>
              <a:t>Stakeholder Story</a:t>
            </a:r>
          </a:p>
        </p:txBody>
      </p:sp>
      <p:sp>
        <p:nvSpPr>
          <p:cNvPr id="3" name="Text Placeholder 2">
            <a:extLst>
              <a:ext uri="{FF2B5EF4-FFF2-40B4-BE49-F238E27FC236}">
                <a16:creationId xmlns:a16="http://schemas.microsoft.com/office/drawing/2014/main" id="{8FA9A5B6-6BDC-9C32-590C-3FB10B33A5E2}"/>
              </a:ext>
            </a:extLst>
          </p:cNvPr>
          <p:cNvSpPr>
            <a:spLocks noGrp="1"/>
          </p:cNvSpPr>
          <p:nvPr>
            <p:ph type="body" sz="quarter" idx="11"/>
          </p:nvPr>
        </p:nvSpPr>
        <p:spPr>
          <a:xfrm>
            <a:off x="444500" y="1238866"/>
            <a:ext cx="10432047" cy="2919248"/>
          </a:xfrm>
        </p:spPr>
        <p:txBody>
          <a:bodyPr/>
          <a:lstStyle/>
          <a:p>
            <a:pPr algn="l" rtl="0" fontAlgn="base">
              <a:buFont typeface="Arial" panose="020B0604020202020204" pitchFamily="34" charset="0"/>
              <a:buChar char="•"/>
            </a:pPr>
            <a:r>
              <a:rPr lang="en-GB" sz="2000" b="0" i="0" dirty="0">
                <a:solidFill>
                  <a:srgbClr val="000000"/>
                </a:solidFill>
                <a:effectLst/>
                <a:latin typeface="Trebuchet MS" panose="020B0603020202020204" pitchFamily="34" charset="0"/>
              </a:rPr>
              <a:t>Get into a group of 4.</a:t>
            </a:r>
          </a:p>
          <a:p>
            <a:pPr algn="l" rtl="0" fontAlgn="base">
              <a:buFont typeface="Arial" panose="020B0604020202020204" pitchFamily="34" charset="0"/>
              <a:buChar char="•"/>
            </a:pPr>
            <a:r>
              <a:rPr lang="en-GB" sz="2000" dirty="0">
                <a:solidFill>
                  <a:srgbClr val="000000"/>
                </a:solidFill>
                <a:latin typeface="Trebuchet MS" panose="020B0603020202020204" pitchFamily="34" charset="0"/>
              </a:rPr>
              <a:t>W</a:t>
            </a:r>
            <a:r>
              <a:rPr lang="en-GB" sz="2000" b="0" i="0" dirty="0">
                <a:solidFill>
                  <a:srgbClr val="000000"/>
                </a:solidFill>
                <a:effectLst/>
                <a:latin typeface="Trebuchet MS" panose="020B0603020202020204" pitchFamily="34" charset="0"/>
              </a:rPr>
              <a:t>ork through a ‘Choose your own adventure’-style story. </a:t>
            </a:r>
          </a:p>
          <a:p>
            <a:pPr algn="l" rtl="0" fontAlgn="base">
              <a:buFont typeface="Arial" panose="020B0604020202020204" pitchFamily="34" charset="0"/>
              <a:buChar char="•"/>
            </a:pPr>
            <a:r>
              <a:rPr lang="en-GB" sz="2000" dirty="0">
                <a:solidFill>
                  <a:srgbClr val="000000"/>
                </a:solidFill>
                <a:latin typeface="Trebuchet MS" panose="020B0603020202020204" pitchFamily="34" charset="0"/>
              </a:rPr>
              <a:t>A</a:t>
            </a:r>
            <a:r>
              <a:rPr lang="en-GB" sz="2000" b="0" i="0" dirty="0">
                <a:solidFill>
                  <a:srgbClr val="000000"/>
                </a:solidFill>
                <a:effectLst/>
                <a:latin typeface="Trebuchet MS" panose="020B0603020202020204" pitchFamily="34" charset="0"/>
              </a:rPr>
              <a:t>t key points, each group will have to assume the role of a stakeholder and consider how they are affected by the decision under discussion.  </a:t>
            </a:r>
          </a:p>
          <a:p>
            <a:pPr algn="l" rtl="0" fontAlgn="base">
              <a:buFont typeface="Arial" panose="020B0604020202020204" pitchFamily="34" charset="0"/>
              <a:buChar char="•"/>
            </a:pPr>
            <a:r>
              <a:rPr lang="en-GB" sz="2000" dirty="0">
                <a:solidFill>
                  <a:srgbClr val="000000"/>
                </a:solidFill>
                <a:latin typeface="Trebuchet MS" panose="020B0603020202020204" pitchFamily="34" charset="0"/>
              </a:rPr>
              <a:t>You</a:t>
            </a:r>
            <a:r>
              <a:rPr lang="en-GB" sz="2000" b="0" i="0" dirty="0">
                <a:solidFill>
                  <a:srgbClr val="000000"/>
                </a:solidFill>
                <a:effectLst/>
                <a:latin typeface="Trebuchet MS" panose="020B0603020202020204" pitchFamily="34" charset="0"/>
              </a:rPr>
              <a:t> should prepare a statement for the class explaining which option is best/worst for their stakeholder, and why.  </a:t>
            </a:r>
          </a:p>
          <a:p>
            <a:pPr algn="l" rtl="0" fontAlgn="base">
              <a:buFont typeface="Arial" panose="020B0604020202020204" pitchFamily="34" charset="0"/>
              <a:buChar char="•"/>
            </a:pPr>
            <a:r>
              <a:rPr lang="en-GB" sz="2000" b="0" i="0" dirty="0">
                <a:solidFill>
                  <a:srgbClr val="000000"/>
                </a:solidFill>
                <a:effectLst/>
                <a:latin typeface="Trebuchet MS" panose="020B0603020202020204" pitchFamily="34" charset="0"/>
              </a:rPr>
              <a:t>The class will then vote, and the story will progress accordingly.  </a:t>
            </a:r>
          </a:p>
          <a:p>
            <a:pPr marL="0" indent="0" algn="l" rtl="0" fontAlgn="base">
              <a:buNone/>
            </a:pPr>
            <a:endParaRPr lang="en-GB" sz="2000" b="0" i="0" dirty="0">
              <a:solidFill>
                <a:srgbClr val="000000"/>
              </a:solidFill>
              <a:effectLst/>
              <a:latin typeface="Trebuchet MS" panose="020B060302020202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22F2130-42AF-CB98-CE38-7A3E078980A6}"/>
              </a:ext>
            </a:extLst>
          </p:cNvPr>
          <p:cNvPicPr>
            <a:picLocks noChangeAspect="1"/>
          </p:cNvPicPr>
          <p:nvPr/>
        </p:nvPicPr>
        <p:blipFill rotWithShape="1">
          <a:blip r:embed="rId2"/>
          <a:srcRect t="29278"/>
          <a:stretch/>
        </p:blipFill>
        <p:spPr>
          <a:xfrm>
            <a:off x="8162224" y="2934174"/>
            <a:ext cx="3440898" cy="4326152"/>
          </a:xfrm>
          <a:prstGeom prst="rect">
            <a:avLst/>
          </a:prstGeom>
        </p:spPr>
      </p:pic>
      <p:sp>
        <p:nvSpPr>
          <p:cNvPr id="5" name="Callout: Up Arrow 4">
            <a:extLst>
              <a:ext uri="{FF2B5EF4-FFF2-40B4-BE49-F238E27FC236}">
                <a16:creationId xmlns:a16="http://schemas.microsoft.com/office/drawing/2014/main" id="{12A96257-0E23-23EF-BF03-8FBC3EA2C878}"/>
              </a:ext>
            </a:extLst>
          </p:cNvPr>
          <p:cNvSpPr/>
          <p:nvPr/>
        </p:nvSpPr>
        <p:spPr>
          <a:xfrm>
            <a:off x="688369" y="3961956"/>
            <a:ext cx="5565751" cy="2270588"/>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60000"/>
                    <a:lumOff val="40000"/>
                  </a:schemeClr>
                </a:solidFill>
                <a:latin typeface="Trebuchet MS" panose="020B0603020202020204" pitchFamily="34" charset="0"/>
              </a:rPr>
              <a:t>Stakeholders’ views impact the arguments you make. Our voting needs to be based on the strength of the argument presented in each case. </a:t>
            </a:r>
          </a:p>
        </p:txBody>
      </p:sp>
    </p:spTree>
    <p:extLst>
      <p:ext uri="{BB962C8B-B14F-4D97-AF65-F5344CB8AC3E}">
        <p14:creationId xmlns:p14="http://schemas.microsoft.com/office/powerpoint/2010/main" val="86933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A1DEC87-1D1A-48A7-A0CD-E3C2ECEC0524}"/>
              </a:ext>
            </a:extLst>
          </p:cNvPr>
          <p:cNvSpPr>
            <a:spLocks noGrp="1"/>
          </p:cNvSpPr>
          <p:nvPr>
            <p:ph type="body" sz="quarter" idx="11"/>
          </p:nvPr>
        </p:nvSpPr>
        <p:spPr>
          <a:xfrm>
            <a:off x="444500" y="982119"/>
            <a:ext cx="11487150" cy="4896823"/>
          </a:xfrm>
        </p:spPr>
        <p:txBody>
          <a:bodyPr/>
          <a:lstStyle/>
          <a:p>
            <a:pPr marL="0" indent="0">
              <a:buNone/>
            </a:pPr>
            <a:endParaRPr lang="en-GB" b="1" dirty="0"/>
          </a:p>
          <a:p>
            <a:pPr marL="0" indent="0">
              <a:buNone/>
            </a:pPr>
            <a:r>
              <a:rPr lang="en-GB" sz="3000" b="1" dirty="0">
                <a:solidFill>
                  <a:schemeClr val="bg2">
                    <a:lumMod val="10000"/>
                  </a:schemeClr>
                </a:solidFill>
                <a:latin typeface="Bradley Hand ITC" panose="03070402050302030203" pitchFamily="66" charset="0"/>
              </a:rPr>
              <a:t>Once upon a time, in a land far, far away, there was a rugged band of adventurers. There was a dragon called Dragon, a mouse called Mouse, a goat called Goat and a giant called Tiny. </a:t>
            </a:r>
          </a:p>
          <a:p>
            <a:pPr marL="0" indent="0">
              <a:buNone/>
            </a:pPr>
            <a:r>
              <a:rPr lang="en-GB" sz="3000" b="1" dirty="0">
                <a:solidFill>
                  <a:schemeClr val="bg2">
                    <a:lumMod val="10000"/>
                  </a:schemeClr>
                </a:solidFill>
                <a:latin typeface="Bradley Hand ITC" panose="03070402050302030203" pitchFamily="66" charset="0"/>
              </a:rPr>
              <a:t> </a:t>
            </a:r>
          </a:p>
          <a:p>
            <a:pPr marL="0" indent="0">
              <a:buNone/>
            </a:pPr>
            <a:r>
              <a:rPr lang="en-GB" sz="3000" b="1" dirty="0">
                <a:solidFill>
                  <a:schemeClr val="bg2">
                    <a:lumMod val="10000"/>
                  </a:schemeClr>
                </a:solidFill>
                <a:latin typeface="Bradley Hand ITC" panose="03070402050302030203" pitchFamily="66" charset="0"/>
              </a:rPr>
              <a:t>They lived in a little village. For a long time, the village had been slowly running out of food. Every year, they planted fruit and vegetables, but less and less grew.</a:t>
            </a:r>
          </a:p>
        </p:txBody>
      </p:sp>
      <p:sp>
        <p:nvSpPr>
          <p:cNvPr id="3" name="Text Placeholder 2">
            <a:extLst>
              <a:ext uri="{FF2B5EF4-FFF2-40B4-BE49-F238E27FC236}">
                <a16:creationId xmlns:a16="http://schemas.microsoft.com/office/drawing/2014/main" id="{4DB589A1-964F-9EEF-FC70-29AE0E30A26A}"/>
              </a:ext>
            </a:extLst>
          </p:cNvPr>
          <p:cNvSpPr>
            <a:spLocks noGrp="1"/>
          </p:cNvSpPr>
          <p:nvPr>
            <p:ph type="body" sz="quarter" idx="10"/>
          </p:nvPr>
        </p:nvSpPr>
        <p:spPr/>
        <p:txBody>
          <a:bodyPr/>
          <a:lstStyle/>
          <a:p>
            <a:r>
              <a:rPr lang="en-GB" dirty="0">
                <a:latin typeface="Trebuchet MS" panose="020B0603020202020204" pitchFamily="34" charset="0"/>
              </a:rPr>
              <a:t>Stakeholder Story</a:t>
            </a:r>
          </a:p>
        </p:txBody>
      </p:sp>
      <p:pic>
        <p:nvPicPr>
          <p:cNvPr id="4" name="Picture 3" descr="A picture containing text&#10;&#10;Description automatically generated">
            <a:extLst>
              <a:ext uri="{FF2B5EF4-FFF2-40B4-BE49-F238E27FC236}">
                <a16:creationId xmlns:a16="http://schemas.microsoft.com/office/drawing/2014/main" id="{9C527344-77A7-A5C0-6F65-84A8462E5021}"/>
              </a:ext>
            </a:extLst>
          </p:cNvPr>
          <p:cNvPicPr>
            <a:picLocks noChangeAspect="1"/>
          </p:cNvPicPr>
          <p:nvPr/>
        </p:nvPicPr>
        <p:blipFill>
          <a:blip r:embed="rId2"/>
          <a:stretch>
            <a:fillRect/>
          </a:stretch>
        </p:blipFill>
        <p:spPr>
          <a:xfrm rot="5400000">
            <a:off x="6742113" y="2117559"/>
            <a:ext cx="3857625" cy="6858000"/>
          </a:xfrm>
          <a:prstGeom prst="rect">
            <a:avLst/>
          </a:prstGeom>
        </p:spPr>
      </p:pic>
    </p:spTree>
    <p:extLst>
      <p:ext uri="{BB962C8B-B14F-4D97-AF65-F5344CB8AC3E}">
        <p14:creationId xmlns:p14="http://schemas.microsoft.com/office/powerpoint/2010/main" val="3960843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A1DEC87-1D1A-48A7-A0CD-E3C2ECEC0524}"/>
              </a:ext>
            </a:extLst>
          </p:cNvPr>
          <p:cNvSpPr>
            <a:spLocks noGrp="1"/>
          </p:cNvSpPr>
          <p:nvPr>
            <p:ph type="body" sz="quarter" idx="11"/>
          </p:nvPr>
        </p:nvSpPr>
        <p:spPr>
          <a:xfrm>
            <a:off x="444500" y="835488"/>
            <a:ext cx="11487150" cy="3429388"/>
          </a:xfrm>
        </p:spPr>
        <p:txBody>
          <a:bodyPr/>
          <a:lstStyle/>
          <a:p>
            <a:pPr marL="0" indent="0">
              <a:buNone/>
            </a:pPr>
            <a:endParaRPr lang="en-GB" b="1" dirty="0">
              <a:latin typeface="Bradley Hand ITC" panose="03070402050302030203" pitchFamily="66" charset="0"/>
            </a:endParaRPr>
          </a:p>
          <a:p>
            <a:pPr marL="0" indent="0">
              <a:buNone/>
            </a:pPr>
            <a:r>
              <a:rPr lang="en-GB" sz="3000" b="1" dirty="0">
                <a:solidFill>
                  <a:schemeClr val="bg2">
                    <a:lumMod val="10000"/>
                  </a:schemeClr>
                </a:solidFill>
                <a:latin typeface="Bradley Hand ITC" panose="03070402050302030203" pitchFamily="66" charset="0"/>
              </a:rPr>
              <a:t>One day, the rugged adventurers decided to set out on a quest to solve this problem. First, they had to decide which way to go – one road leading out of the village was up a steep, rocky mountain. The other was flat, but involved crossing many rivers.</a:t>
            </a:r>
          </a:p>
          <a:p>
            <a:pPr marL="0" indent="0">
              <a:buNone/>
            </a:pPr>
            <a:r>
              <a:rPr lang="en-GB" sz="3000" b="1" dirty="0">
                <a:solidFill>
                  <a:schemeClr val="bg2">
                    <a:lumMod val="10000"/>
                  </a:schemeClr>
                </a:solidFill>
                <a:latin typeface="Bradley Hand ITC" panose="03070402050302030203" pitchFamily="66" charset="0"/>
              </a:rPr>
              <a:t> </a:t>
            </a:r>
          </a:p>
          <a:p>
            <a:pPr marL="0" indent="0">
              <a:buNone/>
            </a:pPr>
            <a:r>
              <a:rPr lang="en-GB" sz="3000" b="1" dirty="0">
                <a:solidFill>
                  <a:schemeClr val="accent1">
                    <a:lumMod val="60000"/>
                    <a:lumOff val="40000"/>
                  </a:schemeClr>
                </a:solidFill>
                <a:latin typeface="Bradley Hand ITC" panose="03070402050302030203" pitchFamily="66" charset="0"/>
              </a:rPr>
              <a:t>Choose an adventurer – how do you feel about each road?</a:t>
            </a:r>
          </a:p>
          <a:p>
            <a:pPr marL="0" indent="0">
              <a:buNone/>
            </a:pPr>
            <a:endParaRPr lang="en-GB" sz="3000" b="1" dirty="0">
              <a:solidFill>
                <a:schemeClr val="bg2">
                  <a:lumMod val="10000"/>
                </a:schemeClr>
              </a:solidFill>
              <a:latin typeface="Bradley Hand ITC" panose="03070402050302030203" pitchFamily="66" charset="0"/>
            </a:endParaRPr>
          </a:p>
        </p:txBody>
      </p:sp>
      <p:sp>
        <p:nvSpPr>
          <p:cNvPr id="2" name="Text Placeholder 2">
            <a:extLst>
              <a:ext uri="{FF2B5EF4-FFF2-40B4-BE49-F238E27FC236}">
                <a16:creationId xmlns:a16="http://schemas.microsoft.com/office/drawing/2014/main" id="{D53267FA-0923-3943-A1F6-7084267707A4}"/>
              </a:ext>
            </a:extLst>
          </p:cNvPr>
          <p:cNvSpPr>
            <a:spLocks noGrp="1"/>
          </p:cNvSpPr>
          <p:nvPr>
            <p:ph type="body" sz="quarter" idx="10"/>
          </p:nvPr>
        </p:nvSpPr>
        <p:spPr>
          <a:xfrm>
            <a:off x="444500" y="331788"/>
            <a:ext cx="9594850" cy="650875"/>
          </a:xfrm>
        </p:spPr>
        <p:txBody>
          <a:bodyPr/>
          <a:lstStyle/>
          <a:p>
            <a:r>
              <a:rPr lang="en-GB" dirty="0">
                <a:latin typeface="Trebuchet MS" panose="020B0603020202020204" pitchFamily="34" charset="0"/>
              </a:rPr>
              <a:t>Stakeholder Story</a:t>
            </a:r>
          </a:p>
        </p:txBody>
      </p:sp>
      <p:pic>
        <p:nvPicPr>
          <p:cNvPr id="5" name="Picture 4" descr="Logo, arrow&#10;&#10;Description automatically generated">
            <a:extLst>
              <a:ext uri="{FF2B5EF4-FFF2-40B4-BE49-F238E27FC236}">
                <a16:creationId xmlns:a16="http://schemas.microsoft.com/office/drawing/2014/main" id="{B3F63648-2F5F-45DC-E718-3AEBC595DAC2}"/>
              </a:ext>
            </a:extLst>
          </p:cNvPr>
          <p:cNvPicPr>
            <a:picLocks noChangeAspect="1"/>
          </p:cNvPicPr>
          <p:nvPr/>
        </p:nvPicPr>
        <p:blipFill>
          <a:blip r:embed="rId2"/>
          <a:stretch>
            <a:fillRect/>
          </a:stretch>
        </p:blipFill>
        <p:spPr>
          <a:xfrm rot="5400000">
            <a:off x="8351121" y="2825927"/>
            <a:ext cx="2566441" cy="5115317"/>
          </a:xfrm>
          <a:prstGeom prst="rect">
            <a:avLst/>
          </a:prstGeom>
        </p:spPr>
      </p:pic>
      <p:sp>
        <p:nvSpPr>
          <p:cNvPr id="7" name="TextBox 6">
            <a:extLst>
              <a:ext uri="{FF2B5EF4-FFF2-40B4-BE49-F238E27FC236}">
                <a16:creationId xmlns:a16="http://schemas.microsoft.com/office/drawing/2014/main" id="{66CEA38C-A0D2-1264-F696-FF5145540F60}"/>
              </a:ext>
            </a:extLst>
          </p:cNvPr>
          <p:cNvSpPr txBox="1"/>
          <p:nvPr/>
        </p:nvSpPr>
        <p:spPr>
          <a:xfrm>
            <a:off x="444500" y="4751201"/>
            <a:ext cx="6601193" cy="1384995"/>
          </a:xfrm>
          <a:prstGeom prst="rect">
            <a:avLst/>
          </a:prstGeom>
          <a:noFill/>
        </p:spPr>
        <p:txBody>
          <a:bodyPr wrap="square">
            <a:spAutoFit/>
          </a:bodyPr>
          <a:lstStyle/>
          <a:p>
            <a:pPr marL="0" indent="0">
              <a:buNone/>
            </a:pPr>
            <a:r>
              <a:rPr lang="en-GB" sz="2800" b="1" dirty="0">
                <a:solidFill>
                  <a:schemeClr val="accent1">
                    <a:lumMod val="60000"/>
                    <a:lumOff val="40000"/>
                  </a:schemeClr>
                </a:solidFill>
                <a:latin typeface="Bradley Hand ITC" panose="03070402050302030203" pitchFamily="66" charset="0"/>
              </a:rPr>
              <a:t>[If you choose the steep road go forward one slide. If you choose the long road go forward two slides.</a:t>
            </a:r>
          </a:p>
        </p:txBody>
      </p:sp>
    </p:spTree>
    <p:extLst>
      <p:ext uri="{BB962C8B-B14F-4D97-AF65-F5344CB8AC3E}">
        <p14:creationId xmlns:p14="http://schemas.microsoft.com/office/powerpoint/2010/main" val="1883081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A1DEC87-1D1A-48A7-A0CD-E3C2ECEC0524}"/>
              </a:ext>
            </a:extLst>
          </p:cNvPr>
          <p:cNvSpPr>
            <a:spLocks noGrp="1"/>
          </p:cNvSpPr>
          <p:nvPr>
            <p:ph type="body" sz="quarter" idx="11"/>
          </p:nvPr>
        </p:nvSpPr>
        <p:spPr>
          <a:xfrm>
            <a:off x="444500" y="1238865"/>
            <a:ext cx="10056662" cy="4896823"/>
          </a:xfrm>
        </p:spPr>
        <p:txBody>
          <a:bodyPr/>
          <a:lstStyle/>
          <a:p>
            <a:pPr marL="0" indent="0">
              <a:buNone/>
            </a:pPr>
            <a:endParaRPr lang="en-GB" dirty="0"/>
          </a:p>
          <a:p>
            <a:pPr marL="0" indent="0">
              <a:buNone/>
            </a:pPr>
            <a:r>
              <a:rPr lang="en-GB" sz="3000" b="1" dirty="0">
                <a:solidFill>
                  <a:schemeClr val="bg2">
                    <a:lumMod val="10000"/>
                  </a:schemeClr>
                </a:solidFill>
                <a:latin typeface="Bradley Hand ITC" panose="03070402050302030203" pitchFamily="66" charset="0"/>
              </a:rPr>
              <a:t>They climbed the steep, rocky mountain for three days, and three nights.</a:t>
            </a:r>
          </a:p>
          <a:p>
            <a:pPr marL="0" indent="0">
              <a:buNone/>
            </a:pPr>
            <a:r>
              <a:rPr lang="en-GB" sz="3000" b="1" dirty="0">
                <a:solidFill>
                  <a:schemeClr val="bg2">
                    <a:lumMod val="10000"/>
                  </a:schemeClr>
                </a:solidFill>
                <a:latin typeface="Bradley Hand ITC" panose="03070402050302030203" pitchFamily="66" charset="0"/>
              </a:rPr>
              <a:t> </a:t>
            </a:r>
          </a:p>
          <a:p>
            <a:pPr marL="0" indent="0">
              <a:buNone/>
            </a:pPr>
            <a:r>
              <a:rPr lang="en-GB" sz="3000" b="1" dirty="0">
                <a:solidFill>
                  <a:schemeClr val="bg2">
                    <a:lumMod val="10000"/>
                  </a:schemeClr>
                </a:solidFill>
                <a:latin typeface="Bradley Hand ITC" panose="03070402050302030203" pitchFamily="66" charset="0"/>
              </a:rPr>
              <a:t>Then, they came across a unicorn, a farmer and a bird arguing in a field.  </a:t>
            </a:r>
          </a:p>
          <a:p>
            <a:pPr marL="0" indent="0">
              <a:buNone/>
            </a:pPr>
            <a:endParaRPr lang="en-GB" sz="3000" dirty="0"/>
          </a:p>
          <a:p>
            <a:pPr marL="0" indent="0">
              <a:buNone/>
            </a:pPr>
            <a:r>
              <a:rPr lang="en-GB" sz="3000" b="1" dirty="0">
                <a:solidFill>
                  <a:schemeClr val="accent1">
                    <a:lumMod val="60000"/>
                    <a:lumOff val="40000"/>
                  </a:schemeClr>
                </a:solidFill>
                <a:latin typeface="Bradley Hand ITC" panose="03070402050302030203" pitchFamily="66" charset="0"/>
              </a:rPr>
              <a:t>[Go forward 2 slides]</a:t>
            </a:r>
          </a:p>
        </p:txBody>
      </p:sp>
      <p:sp>
        <p:nvSpPr>
          <p:cNvPr id="3" name="Text Placeholder 2">
            <a:extLst>
              <a:ext uri="{FF2B5EF4-FFF2-40B4-BE49-F238E27FC236}">
                <a16:creationId xmlns:a16="http://schemas.microsoft.com/office/drawing/2014/main" id="{FFA93186-6AEB-1B9A-48F9-7F6D176F2C3D}"/>
              </a:ext>
            </a:extLst>
          </p:cNvPr>
          <p:cNvSpPr>
            <a:spLocks noGrp="1"/>
          </p:cNvSpPr>
          <p:nvPr>
            <p:ph type="body" sz="quarter" idx="10"/>
          </p:nvPr>
        </p:nvSpPr>
        <p:spPr/>
        <p:txBody>
          <a:bodyPr/>
          <a:lstStyle/>
          <a:p>
            <a:r>
              <a:rPr lang="en-GB" dirty="0">
                <a:latin typeface="Trebuchet MS" panose="020B0603020202020204" pitchFamily="34" charset="0"/>
              </a:rPr>
              <a:t>Stakeholder Story</a:t>
            </a:r>
          </a:p>
        </p:txBody>
      </p:sp>
      <p:pic>
        <p:nvPicPr>
          <p:cNvPr id="4" name="Picture 3" descr="A picture containing text&#10;&#10;Description automatically generated">
            <a:extLst>
              <a:ext uri="{FF2B5EF4-FFF2-40B4-BE49-F238E27FC236}">
                <a16:creationId xmlns:a16="http://schemas.microsoft.com/office/drawing/2014/main" id="{93D7BD07-ED54-B5AD-1856-256D9BCC528E}"/>
              </a:ext>
            </a:extLst>
          </p:cNvPr>
          <p:cNvPicPr>
            <a:picLocks noChangeAspect="1"/>
          </p:cNvPicPr>
          <p:nvPr/>
        </p:nvPicPr>
        <p:blipFill rotWithShape="1">
          <a:blip r:embed="rId2"/>
          <a:srcRect t="34807"/>
          <a:stretch/>
        </p:blipFill>
        <p:spPr>
          <a:xfrm>
            <a:off x="7889875" y="2906828"/>
            <a:ext cx="3857625" cy="4470935"/>
          </a:xfrm>
          <a:prstGeom prst="rect">
            <a:avLst/>
          </a:prstGeom>
        </p:spPr>
      </p:pic>
    </p:spTree>
    <p:extLst>
      <p:ext uri="{BB962C8B-B14F-4D97-AF65-F5344CB8AC3E}">
        <p14:creationId xmlns:p14="http://schemas.microsoft.com/office/powerpoint/2010/main" val="3430380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A1DEC87-1D1A-48A7-A0CD-E3C2ECEC0524}"/>
              </a:ext>
            </a:extLst>
          </p:cNvPr>
          <p:cNvSpPr>
            <a:spLocks noGrp="1"/>
          </p:cNvSpPr>
          <p:nvPr>
            <p:ph type="body" sz="quarter" idx="11"/>
          </p:nvPr>
        </p:nvSpPr>
        <p:spPr>
          <a:xfrm>
            <a:off x="444500" y="1238865"/>
            <a:ext cx="11487150" cy="4896823"/>
          </a:xfrm>
        </p:spPr>
        <p:txBody>
          <a:bodyPr/>
          <a:lstStyle/>
          <a:p>
            <a:pPr marL="0" indent="0">
              <a:buNone/>
            </a:pPr>
            <a:endParaRPr lang="en-GB" b="1" dirty="0">
              <a:solidFill>
                <a:schemeClr val="bg2">
                  <a:lumMod val="10000"/>
                </a:schemeClr>
              </a:solidFill>
              <a:latin typeface="Bradley Hand ITC" panose="03070402050302030203" pitchFamily="66" charset="0"/>
            </a:endParaRPr>
          </a:p>
          <a:p>
            <a:pPr marL="0" indent="0">
              <a:buNone/>
            </a:pPr>
            <a:r>
              <a:rPr lang="en-GB" sz="3000" b="1" dirty="0">
                <a:solidFill>
                  <a:schemeClr val="bg2">
                    <a:lumMod val="10000"/>
                  </a:schemeClr>
                </a:solidFill>
                <a:latin typeface="Bradley Hand ITC" panose="03070402050302030203" pitchFamily="66" charset="0"/>
              </a:rPr>
              <a:t>They walked for three days and three nights, crossing many rivers and fording many streams.</a:t>
            </a:r>
          </a:p>
          <a:p>
            <a:pPr marL="0" indent="0">
              <a:buNone/>
            </a:pPr>
            <a:endParaRPr lang="en-GB" sz="3000" b="1" dirty="0">
              <a:solidFill>
                <a:schemeClr val="bg2">
                  <a:lumMod val="10000"/>
                </a:schemeClr>
              </a:solidFill>
              <a:latin typeface="Bradley Hand ITC" panose="03070402050302030203" pitchFamily="66" charset="0"/>
            </a:endParaRPr>
          </a:p>
          <a:p>
            <a:pPr marL="0" indent="0">
              <a:buNone/>
            </a:pPr>
            <a:r>
              <a:rPr lang="en-GB" sz="3000" b="1" dirty="0">
                <a:solidFill>
                  <a:schemeClr val="bg2">
                    <a:lumMod val="10000"/>
                  </a:schemeClr>
                </a:solidFill>
                <a:latin typeface="Bradley Hand ITC" panose="03070402050302030203" pitchFamily="66" charset="0"/>
              </a:rPr>
              <a:t>Then, they came across a unicorn, a farmer and a bird arguing in a field.  </a:t>
            </a:r>
          </a:p>
          <a:p>
            <a:pPr marL="0" indent="0">
              <a:buNone/>
            </a:pPr>
            <a:endParaRPr lang="en-GB" sz="3000" dirty="0"/>
          </a:p>
          <a:p>
            <a:pPr marL="0" indent="0">
              <a:buNone/>
            </a:pPr>
            <a:r>
              <a:rPr lang="en-GB" sz="3000" b="1" dirty="0">
                <a:solidFill>
                  <a:schemeClr val="accent1">
                    <a:lumMod val="60000"/>
                    <a:lumOff val="40000"/>
                  </a:schemeClr>
                </a:solidFill>
                <a:latin typeface="Bradley Hand ITC" panose="03070402050302030203" pitchFamily="66" charset="0"/>
              </a:rPr>
              <a:t>[Go forward one slide]</a:t>
            </a:r>
          </a:p>
        </p:txBody>
      </p:sp>
      <p:sp>
        <p:nvSpPr>
          <p:cNvPr id="3" name="Text Placeholder 2">
            <a:extLst>
              <a:ext uri="{FF2B5EF4-FFF2-40B4-BE49-F238E27FC236}">
                <a16:creationId xmlns:a16="http://schemas.microsoft.com/office/drawing/2014/main" id="{0A00EA50-E822-0E3D-9188-BB8036E196E9}"/>
              </a:ext>
            </a:extLst>
          </p:cNvPr>
          <p:cNvSpPr>
            <a:spLocks noGrp="1"/>
          </p:cNvSpPr>
          <p:nvPr>
            <p:ph type="body" sz="quarter" idx="10"/>
          </p:nvPr>
        </p:nvSpPr>
        <p:spPr/>
        <p:txBody>
          <a:bodyPr/>
          <a:lstStyle/>
          <a:p>
            <a:r>
              <a:rPr lang="en-GB" dirty="0">
                <a:latin typeface="Trebuchet MS" panose="020B0603020202020204" pitchFamily="34" charset="0"/>
              </a:rPr>
              <a:t>Stakeholder Story</a:t>
            </a:r>
          </a:p>
        </p:txBody>
      </p:sp>
      <p:pic>
        <p:nvPicPr>
          <p:cNvPr id="4" name="Picture 3" descr="A picture containing text&#10;&#10;Description automatically generated">
            <a:extLst>
              <a:ext uri="{FF2B5EF4-FFF2-40B4-BE49-F238E27FC236}">
                <a16:creationId xmlns:a16="http://schemas.microsoft.com/office/drawing/2014/main" id="{7A7DAD27-C375-1942-D544-5D744C5FB55D}"/>
              </a:ext>
            </a:extLst>
          </p:cNvPr>
          <p:cNvPicPr>
            <a:picLocks noChangeAspect="1"/>
          </p:cNvPicPr>
          <p:nvPr/>
        </p:nvPicPr>
        <p:blipFill>
          <a:blip r:embed="rId2"/>
          <a:stretch>
            <a:fillRect/>
          </a:stretch>
        </p:blipFill>
        <p:spPr>
          <a:xfrm>
            <a:off x="8334375" y="115503"/>
            <a:ext cx="3857625" cy="6858000"/>
          </a:xfrm>
          <a:prstGeom prst="rect">
            <a:avLst/>
          </a:prstGeom>
        </p:spPr>
      </p:pic>
    </p:spTree>
    <p:extLst>
      <p:ext uri="{BB962C8B-B14F-4D97-AF65-F5344CB8AC3E}">
        <p14:creationId xmlns:p14="http://schemas.microsoft.com/office/powerpoint/2010/main" val="3856883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A1DEC87-1D1A-48A7-A0CD-E3C2ECEC0524}"/>
              </a:ext>
            </a:extLst>
          </p:cNvPr>
          <p:cNvSpPr>
            <a:spLocks noGrp="1"/>
          </p:cNvSpPr>
          <p:nvPr>
            <p:ph type="body" sz="quarter" idx="11"/>
          </p:nvPr>
        </p:nvSpPr>
        <p:spPr>
          <a:xfrm>
            <a:off x="352425" y="738351"/>
            <a:ext cx="11487150" cy="4305287"/>
          </a:xfrm>
        </p:spPr>
        <p:txBody>
          <a:bodyPr/>
          <a:lstStyle/>
          <a:p>
            <a:pPr marL="0" indent="0">
              <a:buNone/>
            </a:pPr>
            <a:endParaRPr lang="en-GB" sz="1800" dirty="0">
              <a:solidFill>
                <a:schemeClr val="bg2">
                  <a:lumMod val="10000"/>
                </a:schemeClr>
              </a:solidFill>
            </a:endParaRPr>
          </a:p>
          <a:p>
            <a:pPr marL="0" indent="0">
              <a:buNone/>
            </a:pPr>
            <a:r>
              <a:rPr lang="en-GB" sz="2500" b="1" dirty="0">
                <a:solidFill>
                  <a:schemeClr val="tx2"/>
                </a:solidFill>
                <a:latin typeface="Bradley Hand ITC" panose="03070402050302030203" pitchFamily="66" charset="0"/>
              </a:rPr>
              <a:t>“Why are you arguing?” </a:t>
            </a:r>
            <a:r>
              <a:rPr lang="en-GB" sz="2500" b="1" dirty="0">
                <a:solidFill>
                  <a:schemeClr val="bg2">
                    <a:lumMod val="10000"/>
                  </a:schemeClr>
                </a:solidFill>
                <a:latin typeface="Bradley Hand ITC" panose="03070402050302030203" pitchFamily="66" charset="0"/>
              </a:rPr>
              <a:t>asked Mouse.</a:t>
            </a:r>
          </a:p>
          <a:p>
            <a:pPr marL="0" indent="0">
              <a:buNone/>
            </a:pPr>
            <a:r>
              <a:rPr lang="en-GB" sz="2500" b="1" dirty="0">
                <a:solidFill>
                  <a:schemeClr val="bg2">
                    <a:lumMod val="10000"/>
                  </a:schemeClr>
                </a:solidFill>
                <a:latin typeface="Bradley Hand ITC" panose="03070402050302030203" pitchFamily="66" charset="0"/>
              </a:rPr>
              <a:t> The farmer replied, </a:t>
            </a:r>
            <a:r>
              <a:rPr lang="en-GB" sz="2500" b="1" dirty="0">
                <a:solidFill>
                  <a:schemeClr val="tx2"/>
                </a:solidFill>
                <a:latin typeface="Bradley Hand ITC" panose="03070402050302030203" pitchFamily="66" charset="0"/>
              </a:rPr>
              <a:t>“The unicorn keeps trampling my crops – every morning I find fresh hoofprints in my field, and my vegetables are all destroyed! How will I feed my family now?”</a:t>
            </a:r>
          </a:p>
          <a:p>
            <a:pPr marL="0" indent="0">
              <a:buNone/>
            </a:pPr>
            <a:r>
              <a:rPr lang="en-GB" sz="2500" b="1" dirty="0">
                <a:solidFill>
                  <a:schemeClr val="bg2">
                    <a:lumMod val="10000"/>
                  </a:schemeClr>
                </a:solidFill>
                <a:latin typeface="Bradley Hand ITC" panose="03070402050302030203" pitchFamily="66" charset="0"/>
              </a:rPr>
              <a:t>The unicorn snorted angrily, and said, </a:t>
            </a:r>
            <a:r>
              <a:rPr lang="en-GB" sz="2500" b="1" dirty="0">
                <a:solidFill>
                  <a:schemeClr val="tx2"/>
                </a:solidFill>
                <a:latin typeface="Bradley Hand ITC" panose="03070402050302030203" pitchFamily="66" charset="0"/>
              </a:rPr>
              <a:t>“I have always scratched my mane against that tree – it’s not my fault that the farmer planted so many vegetables in the field this year!”</a:t>
            </a:r>
          </a:p>
          <a:p>
            <a:pPr marL="0" indent="0">
              <a:buNone/>
            </a:pPr>
            <a:r>
              <a:rPr lang="en-GB" sz="2500" b="1" dirty="0">
                <a:solidFill>
                  <a:schemeClr val="bg2">
                    <a:lumMod val="10000"/>
                  </a:schemeClr>
                </a:solidFill>
                <a:latin typeface="Bradley Hand ITC" panose="03070402050302030203" pitchFamily="66" charset="0"/>
              </a:rPr>
              <a:t>The bird asked, </a:t>
            </a:r>
            <a:r>
              <a:rPr lang="en-GB" sz="2500" b="1" dirty="0">
                <a:solidFill>
                  <a:schemeClr val="tx2"/>
                </a:solidFill>
                <a:latin typeface="Bradley Hand ITC" panose="03070402050302030203" pitchFamily="66" charset="0"/>
              </a:rPr>
              <a:t>“Can you help us? The farmer is threatening to cut down the tree, to force the unicorn to scratch somewhere else. But I live in that tree – it is my home! What should we do?” </a:t>
            </a:r>
          </a:p>
          <a:p>
            <a:pPr marL="0" indent="0">
              <a:buNone/>
            </a:pPr>
            <a:r>
              <a:rPr lang="en-GB" sz="3000" b="1" dirty="0">
                <a:solidFill>
                  <a:schemeClr val="bg2">
                    <a:lumMod val="10000"/>
                  </a:schemeClr>
                </a:solidFill>
                <a:latin typeface="Bradley Hand ITC" panose="03070402050302030203" pitchFamily="66" charset="0"/>
              </a:rPr>
              <a:t> </a:t>
            </a:r>
          </a:p>
        </p:txBody>
      </p:sp>
      <p:sp>
        <p:nvSpPr>
          <p:cNvPr id="3" name="Text Placeholder 2">
            <a:extLst>
              <a:ext uri="{FF2B5EF4-FFF2-40B4-BE49-F238E27FC236}">
                <a16:creationId xmlns:a16="http://schemas.microsoft.com/office/drawing/2014/main" id="{3C2DA8C2-A2CA-2828-C67C-559B4BF8456D}"/>
              </a:ext>
            </a:extLst>
          </p:cNvPr>
          <p:cNvSpPr>
            <a:spLocks noGrp="1"/>
          </p:cNvSpPr>
          <p:nvPr>
            <p:ph type="body" sz="quarter" idx="10"/>
          </p:nvPr>
        </p:nvSpPr>
        <p:spPr/>
        <p:txBody>
          <a:bodyPr/>
          <a:lstStyle/>
          <a:p>
            <a:r>
              <a:rPr lang="en-GB" dirty="0">
                <a:latin typeface="Trebuchet MS" panose="020B0603020202020204" pitchFamily="34" charset="0"/>
              </a:rPr>
              <a:t>Stakeholder Story</a:t>
            </a:r>
          </a:p>
        </p:txBody>
      </p:sp>
      <p:sp>
        <p:nvSpPr>
          <p:cNvPr id="4" name="TextBox 3">
            <a:extLst>
              <a:ext uri="{FF2B5EF4-FFF2-40B4-BE49-F238E27FC236}">
                <a16:creationId xmlns:a16="http://schemas.microsoft.com/office/drawing/2014/main" id="{92AF0B79-8662-300A-C7AC-9F63FF166A56}"/>
              </a:ext>
            </a:extLst>
          </p:cNvPr>
          <p:cNvSpPr txBox="1"/>
          <p:nvPr/>
        </p:nvSpPr>
        <p:spPr>
          <a:xfrm>
            <a:off x="352425" y="5201736"/>
            <a:ext cx="6097604" cy="707886"/>
          </a:xfrm>
          <a:prstGeom prst="rect">
            <a:avLst/>
          </a:prstGeom>
          <a:noFill/>
        </p:spPr>
        <p:txBody>
          <a:bodyPr wrap="square">
            <a:spAutoFit/>
          </a:bodyPr>
          <a:lstStyle/>
          <a:p>
            <a:pPr marL="0" indent="0">
              <a:buNone/>
            </a:pPr>
            <a:r>
              <a:rPr lang="en-GB" sz="2000" b="1" dirty="0">
                <a:solidFill>
                  <a:schemeClr val="accent1">
                    <a:lumMod val="60000"/>
                    <a:lumOff val="40000"/>
                  </a:schemeClr>
                </a:solidFill>
                <a:latin typeface="Bradley Hand ITC" panose="03070402050302030203" pitchFamily="66" charset="0"/>
              </a:rPr>
              <a:t>Choose one stakeholder – the farmer, the unicorn or the bird. What do you think they should do?</a:t>
            </a:r>
          </a:p>
        </p:txBody>
      </p:sp>
      <p:pic>
        <p:nvPicPr>
          <p:cNvPr id="6" name="Picture 5" descr="A picture containing text, plant&#10;&#10;Description automatically generated">
            <a:extLst>
              <a:ext uri="{FF2B5EF4-FFF2-40B4-BE49-F238E27FC236}">
                <a16:creationId xmlns:a16="http://schemas.microsoft.com/office/drawing/2014/main" id="{5C06916D-B049-CEC8-7B1A-DC1A9DB99A58}"/>
              </a:ext>
            </a:extLst>
          </p:cNvPr>
          <p:cNvPicPr>
            <a:picLocks noChangeAspect="1"/>
          </p:cNvPicPr>
          <p:nvPr/>
        </p:nvPicPr>
        <p:blipFill rotWithShape="1">
          <a:blip r:embed="rId2"/>
          <a:srcRect t="21062" b="23723"/>
          <a:stretch/>
        </p:blipFill>
        <p:spPr>
          <a:xfrm>
            <a:off x="8767500" y="4494996"/>
            <a:ext cx="2543700" cy="2496893"/>
          </a:xfrm>
          <a:prstGeom prst="rect">
            <a:avLst/>
          </a:prstGeom>
        </p:spPr>
      </p:pic>
    </p:spTree>
    <p:extLst>
      <p:ext uri="{BB962C8B-B14F-4D97-AF65-F5344CB8AC3E}">
        <p14:creationId xmlns:p14="http://schemas.microsoft.com/office/powerpoint/2010/main" val="746633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0C5867CA-5EFB-4532-6AC4-E248F614EAA7}"/>
              </a:ext>
            </a:extLst>
          </p:cNvPr>
          <p:cNvPicPr>
            <a:picLocks noChangeAspect="1"/>
          </p:cNvPicPr>
          <p:nvPr/>
        </p:nvPicPr>
        <p:blipFill>
          <a:blip r:embed="rId2"/>
          <a:stretch>
            <a:fillRect/>
          </a:stretch>
        </p:blipFill>
        <p:spPr>
          <a:xfrm>
            <a:off x="223018" y="6297869"/>
            <a:ext cx="1379279" cy="350133"/>
          </a:xfrm>
          <a:prstGeom prst="rect">
            <a:avLst/>
          </a:prstGeom>
        </p:spPr>
      </p:pic>
      <p:sp>
        <p:nvSpPr>
          <p:cNvPr id="4" name="Text Placeholder 1">
            <a:extLst>
              <a:ext uri="{FF2B5EF4-FFF2-40B4-BE49-F238E27FC236}">
                <a16:creationId xmlns:a16="http://schemas.microsoft.com/office/drawing/2014/main" id="{CA9EB414-D1D5-7549-172A-67EE4E210796}"/>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Now, make up your own and ask your partner…</a:t>
            </a:r>
          </a:p>
        </p:txBody>
      </p:sp>
      <p:sp>
        <p:nvSpPr>
          <p:cNvPr id="5" name="Rectangle 4">
            <a:extLst>
              <a:ext uri="{FF2B5EF4-FFF2-40B4-BE49-F238E27FC236}">
                <a16:creationId xmlns:a16="http://schemas.microsoft.com/office/drawing/2014/main" id="{B1F4B1B9-A58A-30E5-CC69-2534AF1BBB5B}"/>
              </a:ext>
            </a:extLst>
          </p:cNvPr>
          <p:cNvSpPr/>
          <p:nvPr/>
        </p:nvSpPr>
        <p:spPr>
          <a:xfrm>
            <a:off x="2607711" y="1141607"/>
            <a:ext cx="6976590"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________________</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a:t>
            </a:r>
          </a:p>
        </p:txBody>
      </p:sp>
      <p:sp>
        <p:nvSpPr>
          <p:cNvPr id="6" name="Speech Bubble: Rectangle with Corners Rounded 5">
            <a:extLst>
              <a:ext uri="{FF2B5EF4-FFF2-40B4-BE49-F238E27FC236}">
                <a16:creationId xmlns:a16="http://schemas.microsoft.com/office/drawing/2014/main" id="{B7262D28-7ABF-F776-65AC-E1F7C058F528}"/>
              </a:ext>
            </a:extLst>
          </p:cNvPr>
          <p:cNvSpPr/>
          <p:nvPr/>
        </p:nvSpPr>
        <p:spPr>
          <a:xfrm>
            <a:off x="712380" y="2256331"/>
            <a:ext cx="4582633" cy="2336942"/>
          </a:xfrm>
          <a:prstGeom prst="wedgeRoundRectCallou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A: I prefer…</a:t>
            </a:r>
          </a:p>
          <a:p>
            <a:pPr algn="ctr"/>
            <a:endParaRPr lang="en-GB" sz="4000" dirty="0">
              <a:latin typeface="Trebuchet MS" panose="020B0603020202020204" pitchFamily="34" charset="0"/>
            </a:endParaRPr>
          </a:p>
          <a:p>
            <a:pPr algn="ctr"/>
            <a:r>
              <a:rPr lang="en-GB" sz="4000" dirty="0">
                <a:latin typeface="Trebuchet MS" panose="020B0603020202020204" pitchFamily="34" charset="0"/>
              </a:rPr>
              <a:t>C: Because…</a:t>
            </a:r>
          </a:p>
        </p:txBody>
      </p:sp>
      <p:sp>
        <p:nvSpPr>
          <p:cNvPr id="7" name="Speech Bubble: Rectangle with Corners Rounded 6">
            <a:extLst>
              <a:ext uri="{FF2B5EF4-FFF2-40B4-BE49-F238E27FC236}">
                <a16:creationId xmlns:a16="http://schemas.microsoft.com/office/drawing/2014/main" id="{8386938D-B5FB-A6A2-40A9-3E306CD785E6}"/>
              </a:ext>
            </a:extLst>
          </p:cNvPr>
          <p:cNvSpPr/>
          <p:nvPr/>
        </p:nvSpPr>
        <p:spPr>
          <a:xfrm>
            <a:off x="6896988" y="2256331"/>
            <a:ext cx="4582633" cy="2336942"/>
          </a:xfrm>
          <a:prstGeom prst="wedgeRoundRectCallout">
            <a:avLst>
              <a:gd name="adj1" fmla="val 24073"/>
              <a:gd name="adj2" fmla="val 62133"/>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Trebuchet MS" panose="020B0603020202020204" pitchFamily="34" charset="0"/>
              </a:rPr>
              <a:t>B: Why?</a:t>
            </a:r>
          </a:p>
        </p:txBody>
      </p:sp>
      <p:pic>
        <p:nvPicPr>
          <p:cNvPr id="11" name="Picture 10" descr="Icon&#10;&#10;Description automatically generated">
            <a:extLst>
              <a:ext uri="{FF2B5EF4-FFF2-40B4-BE49-F238E27FC236}">
                <a16:creationId xmlns:a16="http://schemas.microsoft.com/office/drawing/2014/main" id="{01D82C3B-7512-A703-3435-A4F575A682F8}"/>
              </a:ext>
            </a:extLst>
          </p:cNvPr>
          <p:cNvPicPr>
            <a:picLocks noChangeAspect="1"/>
          </p:cNvPicPr>
          <p:nvPr/>
        </p:nvPicPr>
        <p:blipFill>
          <a:blip r:embed="rId3"/>
          <a:stretch>
            <a:fillRect/>
          </a:stretch>
        </p:blipFill>
        <p:spPr>
          <a:xfrm>
            <a:off x="2627371" y="3874297"/>
            <a:ext cx="1928813" cy="3429000"/>
          </a:xfrm>
          <a:prstGeom prst="rect">
            <a:avLst/>
          </a:prstGeom>
        </p:spPr>
      </p:pic>
      <p:pic>
        <p:nvPicPr>
          <p:cNvPr id="13" name="Picture 12" descr="Icon&#10;&#10;Description automatically generated">
            <a:extLst>
              <a:ext uri="{FF2B5EF4-FFF2-40B4-BE49-F238E27FC236}">
                <a16:creationId xmlns:a16="http://schemas.microsoft.com/office/drawing/2014/main" id="{4A3FC86F-787B-F059-AF7E-2F3247365B66}"/>
              </a:ext>
            </a:extLst>
          </p:cNvPr>
          <p:cNvPicPr>
            <a:picLocks noChangeAspect="1"/>
          </p:cNvPicPr>
          <p:nvPr/>
        </p:nvPicPr>
        <p:blipFill>
          <a:blip r:embed="rId4"/>
          <a:stretch>
            <a:fillRect/>
          </a:stretch>
        </p:blipFill>
        <p:spPr>
          <a:xfrm>
            <a:off x="7284494" y="3134010"/>
            <a:ext cx="2893219" cy="5143500"/>
          </a:xfrm>
          <a:prstGeom prst="rect">
            <a:avLst/>
          </a:prstGeom>
        </p:spPr>
      </p:pic>
    </p:spTree>
    <p:extLst>
      <p:ext uri="{BB962C8B-B14F-4D97-AF65-F5344CB8AC3E}">
        <p14:creationId xmlns:p14="http://schemas.microsoft.com/office/powerpoint/2010/main" val="2126552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A1DEC87-1D1A-48A7-A0CD-E3C2ECEC0524}"/>
              </a:ext>
            </a:extLst>
          </p:cNvPr>
          <p:cNvSpPr>
            <a:spLocks noGrp="1"/>
          </p:cNvSpPr>
          <p:nvPr>
            <p:ph type="body" sz="quarter" idx="11"/>
          </p:nvPr>
        </p:nvSpPr>
        <p:spPr>
          <a:xfrm>
            <a:off x="444500" y="1238865"/>
            <a:ext cx="11487150" cy="4896823"/>
          </a:xfrm>
        </p:spPr>
        <p:txBody>
          <a:bodyPr/>
          <a:lstStyle/>
          <a:p>
            <a:pPr marL="0" indent="0">
              <a:buNone/>
            </a:pPr>
            <a:endParaRPr lang="en-GB" dirty="0"/>
          </a:p>
          <a:p>
            <a:pPr marL="0" indent="0">
              <a:buNone/>
            </a:pPr>
            <a:r>
              <a:rPr lang="en-GB" sz="3000" b="1" dirty="0">
                <a:solidFill>
                  <a:schemeClr val="bg2">
                    <a:lumMod val="10000"/>
                  </a:schemeClr>
                </a:solidFill>
                <a:latin typeface="Bradley Hand ITC" panose="03070402050302030203" pitchFamily="66" charset="0"/>
              </a:rPr>
              <a:t>The rugged adventurers continued on their journey. To thank them for their help, the farmer promised to send a sack of vegetables to their village. The bird promised to send some seeds, and the unicorn promised to make those into Magic Seeds that would grow even in the harshest weather, or the thinnest soil. </a:t>
            </a:r>
          </a:p>
        </p:txBody>
      </p:sp>
      <p:sp>
        <p:nvSpPr>
          <p:cNvPr id="3" name="Text Placeholder 2">
            <a:extLst>
              <a:ext uri="{FF2B5EF4-FFF2-40B4-BE49-F238E27FC236}">
                <a16:creationId xmlns:a16="http://schemas.microsoft.com/office/drawing/2014/main" id="{D9C7BAF1-F359-41CE-8D70-CF29C01565F5}"/>
              </a:ext>
            </a:extLst>
          </p:cNvPr>
          <p:cNvSpPr>
            <a:spLocks noGrp="1"/>
          </p:cNvSpPr>
          <p:nvPr>
            <p:ph type="body" sz="quarter" idx="10"/>
          </p:nvPr>
        </p:nvSpPr>
        <p:spPr/>
        <p:txBody>
          <a:bodyPr/>
          <a:lstStyle/>
          <a:p>
            <a:r>
              <a:rPr lang="en-GB" dirty="0">
                <a:latin typeface="Trebuchet MS" panose="020B0603020202020204" pitchFamily="34" charset="0"/>
              </a:rPr>
              <a:t>Stakeholder Story</a:t>
            </a:r>
          </a:p>
        </p:txBody>
      </p:sp>
      <p:pic>
        <p:nvPicPr>
          <p:cNvPr id="4" name="Picture 3">
            <a:extLst>
              <a:ext uri="{FF2B5EF4-FFF2-40B4-BE49-F238E27FC236}">
                <a16:creationId xmlns:a16="http://schemas.microsoft.com/office/drawing/2014/main" id="{D109E5FB-D824-195E-96FA-3C0A7DBA6105}"/>
              </a:ext>
            </a:extLst>
          </p:cNvPr>
          <p:cNvPicPr>
            <a:picLocks noChangeAspect="1"/>
          </p:cNvPicPr>
          <p:nvPr/>
        </p:nvPicPr>
        <p:blipFill rotWithShape="1">
          <a:blip r:embed="rId2"/>
          <a:srcRect t="30614" b="14520"/>
          <a:stretch/>
        </p:blipFill>
        <p:spPr>
          <a:xfrm>
            <a:off x="8200174" y="3130293"/>
            <a:ext cx="3821780" cy="3727707"/>
          </a:xfrm>
          <a:prstGeom prst="rect">
            <a:avLst/>
          </a:prstGeom>
        </p:spPr>
      </p:pic>
    </p:spTree>
    <p:extLst>
      <p:ext uri="{BB962C8B-B14F-4D97-AF65-F5344CB8AC3E}">
        <p14:creationId xmlns:p14="http://schemas.microsoft.com/office/powerpoint/2010/main" val="3572055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A1DEC87-1D1A-48A7-A0CD-E3C2ECEC0524}"/>
              </a:ext>
            </a:extLst>
          </p:cNvPr>
          <p:cNvSpPr>
            <a:spLocks noGrp="1"/>
          </p:cNvSpPr>
          <p:nvPr>
            <p:ph type="body" sz="quarter" idx="11"/>
          </p:nvPr>
        </p:nvSpPr>
        <p:spPr>
          <a:xfrm>
            <a:off x="444500" y="700357"/>
            <a:ext cx="11487150" cy="3600027"/>
          </a:xfrm>
        </p:spPr>
        <p:txBody>
          <a:bodyPr/>
          <a:lstStyle/>
          <a:p>
            <a:pPr marL="0" indent="0">
              <a:buNone/>
            </a:pPr>
            <a:endParaRPr lang="en-GB" dirty="0"/>
          </a:p>
          <a:p>
            <a:pPr marL="0" indent="0">
              <a:buNone/>
            </a:pPr>
            <a:r>
              <a:rPr lang="en-GB" sz="2800" b="1" dirty="0">
                <a:solidFill>
                  <a:schemeClr val="bg2">
                    <a:lumMod val="10000"/>
                  </a:schemeClr>
                </a:solidFill>
                <a:latin typeface="Bradley Hand ITC" panose="03070402050302030203" pitchFamily="66" charset="0"/>
              </a:rPr>
              <a:t>In the distance, the rugged adventurers saw a gleaming castle. As they approached, a messenger ran to greet them.</a:t>
            </a:r>
          </a:p>
          <a:p>
            <a:pPr marL="0" indent="0">
              <a:buNone/>
            </a:pPr>
            <a:r>
              <a:rPr lang="en-GB" sz="2800" b="1" dirty="0">
                <a:solidFill>
                  <a:schemeClr val="tx2"/>
                </a:solidFill>
                <a:latin typeface="Bradley Hand ITC" panose="03070402050302030203" pitchFamily="66" charset="0"/>
              </a:rPr>
              <a:t>“I’m so happy you’re here!” </a:t>
            </a:r>
            <a:r>
              <a:rPr lang="en-GB" sz="2800" b="1" dirty="0">
                <a:solidFill>
                  <a:schemeClr val="bg2">
                    <a:lumMod val="10000"/>
                  </a:schemeClr>
                </a:solidFill>
                <a:latin typeface="Bradley Hand ITC" panose="03070402050302030203" pitchFamily="66" charset="0"/>
              </a:rPr>
              <a:t>cried the messenger, </a:t>
            </a:r>
            <a:r>
              <a:rPr lang="en-GB" sz="2800" b="1" dirty="0">
                <a:solidFill>
                  <a:schemeClr val="tx2"/>
                </a:solidFill>
                <a:latin typeface="Bradley Hand ITC" panose="03070402050302030203" pitchFamily="66" charset="0"/>
              </a:rPr>
              <a:t>“Quick, the High Council want to speak to you at once.”</a:t>
            </a:r>
          </a:p>
          <a:p>
            <a:pPr marL="0" indent="0">
              <a:buNone/>
            </a:pPr>
            <a:endParaRPr lang="en-GB" sz="2800" b="1" dirty="0">
              <a:solidFill>
                <a:schemeClr val="bg2">
                  <a:lumMod val="10000"/>
                </a:schemeClr>
              </a:solidFill>
              <a:latin typeface="Bradley Hand ITC" panose="03070402050302030203" pitchFamily="66" charset="0"/>
            </a:endParaRPr>
          </a:p>
          <a:p>
            <a:pPr marL="0" indent="0">
              <a:buNone/>
            </a:pPr>
            <a:r>
              <a:rPr lang="en-GB" sz="2800" b="1" dirty="0">
                <a:solidFill>
                  <a:schemeClr val="bg2">
                    <a:lumMod val="10000"/>
                  </a:schemeClr>
                </a:solidFill>
                <a:latin typeface="Bradley Hand ITC" panose="03070402050302030203" pitchFamily="66" charset="0"/>
              </a:rPr>
              <a:t>They hurried through the castle grounds – Tiny and Dragon had to be very careful not to step on anyone – and soon they reached the Council Chamber. </a:t>
            </a:r>
          </a:p>
        </p:txBody>
      </p:sp>
      <p:sp>
        <p:nvSpPr>
          <p:cNvPr id="3" name="Text Placeholder 2">
            <a:extLst>
              <a:ext uri="{FF2B5EF4-FFF2-40B4-BE49-F238E27FC236}">
                <a16:creationId xmlns:a16="http://schemas.microsoft.com/office/drawing/2014/main" id="{E13B831B-79DB-A354-5798-EE6A0170FA82}"/>
              </a:ext>
            </a:extLst>
          </p:cNvPr>
          <p:cNvSpPr>
            <a:spLocks noGrp="1"/>
          </p:cNvSpPr>
          <p:nvPr>
            <p:ph type="body" sz="quarter" idx="10"/>
          </p:nvPr>
        </p:nvSpPr>
        <p:spPr/>
        <p:txBody>
          <a:bodyPr/>
          <a:lstStyle/>
          <a:p>
            <a:r>
              <a:rPr lang="en-GB" dirty="0">
                <a:latin typeface="Trebuchet MS" panose="020B0603020202020204" pitchFamily="34" charset="0"/>
              </a:rPr>
              <a:t>Stakeholder Story</a:t>
            </a:r>
          </a:p>
        </p:txBody>
      </p:sp>
      <p:pic>
        <p:nvPicPr>
          <p:cNvPr id="4" name="Picture 3">
            <a:extLst>
              <a:ext uri="{FF2B5EF4-FFF2-40B4-BE49-F238E27FC236}">
                <a16:creationId xmlns:a16="http://schemas.microsoft.com/office/drawing/2014/main" id="{8D3DEBB1-9604-AF3E-0459-A95B6262728B}"/>
              </a:ext>
            </a:extLst>
          </p:cNvPr>
          <p:cNvPicPr>
            <a:picLocks noChangeAspect="1"/>
          </p:cNvPicPr>
          <p:nvPr/>
        </p:nvPicPr>
        <p:blipFill rotWithShape="1">
          <a:blip r:embed="rId2"/>
          <a:srcRect t="20141" b="9455"/>
          <a:stretch/>
        </p:blipFill>
        <p:spPr>
          <a:xfrm>
            <a:off x="9403414" y="4148203"/>
            <a:ext cx="2528236" cy="2803018"/>
          </a:xfrm>
          <a:prstGeom prst="rect">
            <a:avLst/>
          </a:prstGeom>
        </p:spPr>
      </p:pic>
      <p:sp>
        <p:nvSpPr>
          <p:cNvPr id="6" name="TextBox 5">
            <a:extLst>
              <a:ext uri="{FF2B5EF4-FFF2-40B4-BE49-F238E27FC236}">
                <a16:creationId xmlns:a16="http://schemas.microsoft.com/office/drawing/2014/main" id="{3886F07B-FC88-C405-F5D9-40E99441BC91}"/>
              </a:ext>
            </a:extLst>
          </p:cNvPr>
          <p:cNvSpPr txBox="1"/>
          <p:nvPr/>
        </p:nvSpPr>
        <p:spPr>
          <a:xfrm>
            <a:off x="444500" y="4357629"/>
            <a:ext cx="8757252" cy="1384995"/>
          </a:xfrm>
          <a:prstGeom prst="rect">
            <a:avLst/>
          </a:prstGeom>
          <a:noFill/>
        </p:spPr>
        <p:txBody>
          <a:bodyPr wrap="square">
            <a:spAutoFit/>
          </a:bodyPr>
          <a:lstStyle/>
          <a:p>
            <a:pPr marL="0" indent="0">
              <a:buNone/>
            </a:pPr>
            <a:r>
              <a:rPr lang="en-GB" sz="2800" b="1" dirty="0">
                <a:solidFill>
                  <a:schemeClr val="bg2">
                    <a:lumMod val="10000"/>
                  </a:schemeClr>
                </a:solidFill>
                <a:latin typeface="Bradley Hand ITC" panose="03070402050302030203" pitchFamily="66" charset="0"/>
              </a:rPr>
              <a:t>Dragon gulped, nervously, and was careful not to sneeze, as the whole Chamber was made from wood, and Dragon didn’t want to set it on fire.</a:t>
            </a:r>
          </a:p>
        </p:txBody>
      </p:sp>
    </p:spTree>
    <p:extLst>
      <p:ext uri="{BB962C8B-B14F-4D97-AF65-F5344CB8AC3E}">
        <p14:creationId xmlns:p14="http://schemas.microsoft.com/office/powerpoint/2010/main" val="2971725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A1DEC87-1D1A-48A7-A0CD-E3C2ECEC0524}"/>
              </a:ext>
            </a:extLst>
          </p:cNvPr>
          <p:cNvSpPr>
            <a:spLocks noGrp="1"/>
          </p:cNvSpPr>
          <p:nvPr>
            <p:ph type="body" sz="quarter" idx="11"/>
          </p:nvPr>
        </p:nvSpPr>
        <p:spPr>
          <a:xfrm>
            <a:off x="444499" y="1084862"/>
            <a:ext cx="11487150" cy="3612268"/>
          </a:xfrm>
        </p:spPr>
        <p:txBody>
          <a:bodyPr/>
          <a:lstStyle/>
          <a:p>
            <a:pPr marL="0" indent="0">
              <a:buNone/>
            </a:pPr>
            <a:r>
              <a:rPr lang="en-GB" sz="2600" b="1" dirty="0">
                <a:solidFill>
                  <a:schemeClr val="tx2"/>
                </a:solidFill>
                <a:latin typeface="Bradley Hand ITC" panose="03070402050302030203" pitchFamily="66" charset="0"/>
              </a:rPr>
              <a:t>“We have a problem” </a:t>
            </a:r>
            <a:r>
              <a:rPr lang="en-GB" sz="2600" b="1" dirty="0">
                <a:solidFill>
                  <a:schemeClr val="bg2">
                    <a:lumMod val="10000"/>
                  </a:schemeClr>
                </a:solidFill>
                <a:latin typeface="Bradley Hand ITC" panose="03070402050302030203" pitchFamily="66" charset="0"/>
              </a:rPr>
              <a:t>said the leader of the High Council, </a:t>
            </a:r>
            <a:r>
              <a:rPr lang="en-GB" sz="2600" b="1" dirty="0">
                <a:solidFill>
                  <a:schemeClr val="tx2"/>
                </a:solidFill>
                <a:latin typeface="Bradley Hand ITC" panose="03070402050302030203" pitchFamily="66" charset="0"/>
              </a:rPr>
              <a:t>“and I hear that you adventurers are good at solving problems. Can you help us?”</a:t>
            </a:r>
          </a:p>
          <a:p>
            <a:pPr marL="0" indent="0">
              <a:buNone/>
            </a:pPr>
            <a:endParaRPr lang="en-GB" sz="2600" b="1" dirty="0">
              <a:solidFill>
                <a:schemeClr val="tx2"/>
              </a:solidFill>
              <a:latin typeface="Bradley Hand ITC" panose="03070402050302030203" pitchFamily="66" charset="0"/>
            </a:endParaRPr>
          </a:p>
          <a:p>
            <a:pPr marL="0" indent="0">
              <a:buNone/>
            </a:pPr>
            <a:r>
              <a:rPr lang="en-GB" sz="2600" b="1" dirty="0">
                <a:solidFill>
                  <a:schemeClr val="tx2"/>
                </a:solidFill>
                <a:latin typeface="Bradley Hand ITC" panose="03070402050302030203" pitchFamily="66" charset="0"/>
              </a:rPr>
              <a:t>“We’ll try – what’s wrong?”</a:t>
            </a:r>
            <a:r>
              <a:rPr lang="en-GB" sz="2600" b="1" dirty="0">
                <a:solidFill>
                  <a:schemeClr val="bg2">
                    <a:lumMod val="10000"/>
                  </a:schemeClr>
                </a:solidFill>
                <a:latin typeface="Bradley Hand ITC" panose="03070402050302030203" pitchFamily="66" charset="0"/>
              </a:rPr>
              <a:t> asked Goat. </a:t>
            </a:r>
          </a:p>
          <a:p>
            <a:pPr marL="0" indent="0">
              <a:buNone/>
            </a:pPr>
            <a:endParaRPr lang="en-GB" sz="2600" b="1" dirty="0">
              <a:solidFill>
                <a:schemeClr val="bg2">
                  <a:lumMod val="10000"/>
                </a:schemeClr>
              </a:solidFill>
              <a:latin typeface="Bradley Hand ITC" panose="03070402050302030203" pitchFamily="66" charset="0"/>
            </a:endParaRPr>
          </a:p>
          <a:p>
            <a:pPr marL="0" indent="0">
              <a:buNone/>
            </a:pPr>
            <a:r>
              <a:rPr lang="en-GB" sz="2600" b="1" dirty="0">
                <a:solidFill>
                  <a:schemeClr val="tx2"/>
                </a:solidFill>
                <a:latin typeface="Bradley Hand ITC" panose="03070402050302030203" pitchFamily="66" charset="0"/>
              </a:rPr>
              <a:t>“The Duke, who owns this castle, hates the sound of any music. It gives him a horrible headache. So he’s banned anyone from singing or playing instruments. But now, lots of the people living the castle are very unhappy! We used to have lots of parties and dances, but now we don’t any more.”</a:t>
            </a:r>
          </a:p>
          <a:p>
            <a:pPr marL="0" indent="0">
              <a:buNone/>
            </a:pPr>
            <a:r>
              <a:rPr lang="en-GB" sz="2000" b="1" dirty="0">
                <a:solidFill>
                  <a:schemeClr val="bg2">
                    <a:lumMod val="10000"/>
                  </a:schemeClr>
                </a:solidFill>
                <a:latin typeface="Bradley Hand ITC" panose="03070402050302030203" pitchFamily="66" charset="0"/>
              </a:rPr>
              <a:t> </a:t>
            </a:r>
          </a:p>
        </p:txBody>
      </p:sp>
      <p:sp>
        <p:nvSpPr>
          <p:cNvPr id="3" name="Text Placeholder 2">
            <a:extLst>
              <a:ext uri="{FF2B5EF4-FFF2-40B4-BE49-F238E27FC236}">
                <a16:creationId xmlns:a16="http://schemas.microsoft.com/office/drawing/2014/main" id="{21BF32C5-2164-CEE4-8637-E4175224A758}"/>
              </a:ext>
            </a:extLst>
          </p:cNvPr>
          <p:cNvSpPr>
            <a:spLocks noGrp="1"/>
          </p:cNvSpPr>
          <p:nvPr>
            <p:ph type="body" sz="quarter" idx="10"/>
          </p:nvPr>
        </p:nvSpPr>
        <p:spPr/>
        <p:txBody>
          <a:bodyPr/>
          <a:lstStyle/>
          <a:p>
            <a:r>
              <a:rPr lang="en-GB" dirty="0">
                <a:latin typeface="Trebuchet MS" panose="020B0603020202020204" pitchFamily="34" charset="0"/>
              </a:rPr>
              <a:t>Stakeholder Story</a:t>
            </a:r>
          </a:p>
        </p:txBody>
      </p:sp>
      <p:sp>
        <p:nvSpPr>
          <p:cNvPr id="4" name="TextBox 3">
            <a:extLst>
              <a:ext uri="{FF2B5EF4-FFF2-40B4-BE49-F238E27FC236}">
                <a16:creationId xmlns:a16="http://schemas.microsoft.com/office/drawing/2014/main" id="{8A2C9890-A81B-5289-4DC5-9884BC278A50}"/>
              </a:ext>
            </a:extLst>
          </p:cNvPr>
          <p:cNvSpPr txBox="1"/>
          <p:nvPr/>
        </p:nvSpPr>
        <p:spPr>
          <a:xfrm>
            <a:off x="444499" y="5006287"/>
            <a:ext cx="8372241" cy="1292662"/>
          </a:xfrm>
          <a:prstGeom prst="rect">
            <a:avLst/>
          </a:prstGeom>
          <a:noFill/>
        </p:spPr>
        <p:txBody>
          <a:bodyPr wrap="square">
            <a:spAutoFit/>
          </a:bodyPr>
          <a:lstStyle/>
          <a:p>
            <a:pPr marL="0" indent="0">
              <a:buNone/>
            </a:pPr>
            <a:r>
              <a:rPr lang="en-GB" sz="2600" b="1" dirty="0">
                <a:solidFill>
                  <a:schemeClr val="accent1">
                    <a:lumMod val="60000"/>
                    <a:lumOff val="40000"/>
                  </a:schemeClr>
                </a:solidFill>
                <a:latin typeface="Bradley Hand ITC" panose="03070402050302030203" pitchFamily="66" charset="0"/>
              </a:rPr>
              <a:t>Choose a stakeholder – the duke, the musicians in the castle, and the other inhabitants of the castle. What should they do?</a:t>
            </a:r>
          </a:p>
        </p:txBody>
      </p:sp>
      <p:pic>
        <p:nvPicPr>
          <p:cNvPr id="6" name="Picture 5" descr="Logo, icon&#10;&#10;Description automatically generated">
            <a:extLst>
              <a:ext uri="{FF2B5EF4-FFF2-40B4-BE49-F238E27FC236}">
                <a16:creationId xmlns:a16="http://schemas.microsoft.com/office/drawing/2014/main" id="{CE67677E-F180-251F-EA0F-4A07B625D20C}"/>
              </a:ext>
            </a:extLst>
          </p:cNvPr>
          <p:cNvPicPr>
            <a:picLocks noChangeAspect="1"/>
          </p:cNvPicPr>
          <p:nvPr/>
        </p:nvPicPr>
        <p:blipFill>
          <a:blip r:embed="rId2"/>
          <a:stretch>
            <a:fillRect/>
          </a:stretch>
        </p:blipFill>
        <p:spPr>
          <a:xfrm rot="5400000">
            <a:off x="9186737" y="3592360"/>
            <a:ext cx="2533399" cy="4503820"/>
          </a:xfrm>
          <a:prstGeom prst="rect">
            <a:avLst/>
          </a:prstGeom>
        </p:spPr>
      </p:pic>
    </p:spTree>
    <p:extLst>
      <p:ext uri="{BB962C8B-B14F-4D97-AF65-F5344CB8AC3E}">
        <p14:creationId xmlns:p14="http://schemas.microsoft.com/office/powerpoint/2010/main" val="2007504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5A1DEC87-1D1A-48A7-A0CD-E3C2ECEC0524}"/>
              </a:ext>
            </a:extLst>
          </p:cNvPr>
          <p:cNvSpPr>
            <a:spLocks noGrp="1"/>
          </p:cNvSpPr>
          <p:nvPr>
            <p:ph type="body" sz="quarter" idx="11"/>
          </p:nvPr>
        </p:nvSpPr>
        <p:spPr>
          <a:xfrm>
            <a:off x="444500" y="823302"/>
            <a:ext cx="11487150" cy="2190135"/>
          </a:xfrm>
        </p:spPr>
        <p:txBody>
          <a:bodyPr/>
          <a:lstStyle/>
          <a:p>
            <a:pPr marL="0" indent="0">
              <a:buNone/>
            </a:pPr>
            <a:endParaRPr lang="en-GB" sz="2800" dirty="0"/>
          </a:p>
          <a:p>
            <a:pPr marL="0" indent="0">
              <a:buNone/>
            </a:pPr>
            <a:r>
              <a:rPr lang="en-GB" sz="3200" b="1" dirty="0">
                <a:solidFill>
                  <a:schemeClr val="bg2">
                    <a:lumMod val="10000"/>
                  </a:schemeClr>
                </a:solidFill>
                <a:latin typeface="Bradley Hand ITC" panose="03070402050302030203" pitchFamily="66" charset="0"/>
              </a:rPr>
              <a:t>The High Council was so happy with the adventurers that they gave them so much food that even Tiny could not carry it all. Happy that this would feed their village for a long time, the adventurers headed home… </a:t>
            </a:r>
          </a:p>
          <a:p>
            <a:pPr marL="0" indent="0">
              <a:buNone/>
            </a:pPr>
            <a:r>
              <a:rPr lang="en-GB" sz="3200" b="1" dirty="0">
                <a:solidFill>
                  <a:schemeClr val="bg2">
                    <a:lumMod val="10000"/>
                  </a:schemeClr>
                </a:solidFill>
                <a:latin typeface="Bradley Hand ITC" panose="03070402050302030203" pitchFamily="66" charset="0"/>
              </a:rPr>
              <a:t> </a:t>
            </a:r>
          </a:p>
        </p:txBody>
      </p:sp>
      <p:sp>
        <p:nvSpPr>
          <p:cNvPr id="3" name="Text Placeholder 2">
            <a:extLst>
              <a:ext uri="{FF2B5EF4-FFF2-40B4-BE49-F238E27FC236}">
                <a16:creationId xmlns:a16="http://schemas.microsoft.com/office/drawing/2014/main" id="{B0D59778-1936-AF2D-121D-53108B2BF6BF}"/>
              </a:ext>
            </a:extLst>
          </p:cNvPr>
          <p:cNvSpPr>
            <a:spLocks noGrp="1"/>
          </p:cNvSpPr>
          <p:nvPr>
            <p:ph type="body" sz="quarter" idx="10"/>
          </p:nvPr>
        </p:nvSpPr>
        <p:spPr/>
        <p:txBody>
          <a:bodyPr/>
          <a:lstStyle/>
          <a:p>
            <a:r>
              <a:rPr lang="en-GB" dirty="0">
                <a:latin typeface="Trebuchet MS" panose="020B0603020202020204" pitchFamily="34" charset="0"/>
              </a:rPr>
              <a:t>Stakeholder Story</a:t>
            </a:r>
          </a:p>
        </p:txBody>
      </p:sp>
      <p:pic>
        <p:nvPicPr>
          <p:cNvPr id="5" name="Picture 4" descr="A picture containing text&#10;&#10;Description automatically generated">
            <a:extLst>
              <a:ext uri="{FF2B5EF4-FFF2-40B4-BE49-F238E27FC236}">
                <a16:creationId xmlns:a16="http://schemas.microsoft.com/office/drawing/2014/main" id="{C8BA4D68-5B3F-62D6-E56C-B1DD04B75751}"/>
              </a:ext>
            </a:extLst>
          </p:cNvPr>
          <p:cNvPicPr>
            <a:picLocks noChangeAspect="1"/>
          </p:cNvPicPr>
          <p:nvPr/>
        </p:nvPicPr>
        <p:blipFill>
          <a:blip r:embed="rId2"/>
          <a:stretch>
            <a:fillRect/>
          </a:stretch>
        </p:blipFill>
        <p:spPr>
          <a:xfrm rot="5400000">
            <a:off x="6464711" y="2168931"/>
            <a:ext cx="3857625" cy="68580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9900F509-CC33-5E2A-4A3C-C241924D6C1C}"/>
              </a:ext>
            </a:extLst>
          </p:cNvPr>
          <p:cNvPicPr>
            <a:picLocks noChangeAspect="1"/>
          </p:cNvPicPr>
          <p:nvPr/>
        </p:nvPicPr>
        <p:blipFill>
          <a:blip r:embed="rId3"/>
          <a:stretch>
            <a:fillRect/>
          </a:stretch>
        </p:blipFill>
        <p:spPr>
          <a:xfrm rot="4295109">
            <a:off x="3814529" y="2011792"/>
            <a:ext cx="2652125" cy="4714889"/>
          </a:xfrm>
          <a:prstGeom prst="rect">
            <a:avLst/>
          </a:prstGeom>
        </p:spPr>
      </p:pic>
    </p:spTree>
    <p:extLst>
      <p:ext uri="{BB962C8B-B14F-4D97-AF65-F5344CB8AC3E}">
        <p14:creationId xmlns:p14="http://schemas.microsoft.com/office/powerpoint/2010/main" val="3688067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926CDC-B81A-BBA1-FE08-08AD24D13FA2}"/>
              </a:ext>
            </a:extLst>
          </p:cNvPr>
          <p:cNvSpPr>
            <a:spLocks noGrp="1"/>
          </p:cNvSpPr>
          <p:nvPr>
            <p:ph type="body" sz="quarter" idx="10"/>
          </p:nvPr>
        </p:nvSpPr>
        <p:spPr/>
        <p:txBody>
          <a:bodyPr/>
          <a:lstStyle/>
          <a:p>
            <a:r>
              <a:rPr lang="en-GB" dirty="0">
                <a:latin typeface="Trebuchet MS" panose="020B0603020202020204" pitchFamily="34" charset="0"/>
              </a:rPr>
              <a:t>Who is the odd one out?</a:t>
            </a:r>
          </a:p>
          <a:p>
            <a:endParaRPr lang="en-GB" dirty="0"/>
          </a:p>
        </p:txBody>
      </p:sp>
      <p:pic>
        <p:nvPicPr>
          <p:cNvPr id="2" name="Picture 1" descr="Icon&#10;&#10;Description automatically generated">
            <a:extLst>
              <a:ext uri="{FF2B5EF4-FFF2-40B4-BE49-F238E27FC236}">
                <a16:creationId xmlns:a16="http://schemas.microsoft.com/office/drawing/2014/main" id="{680D1610-7914-5C45-7415-3A91A8D72AB5}"/>
              </a:ext>
            </a:extLst>
          </p:cNvPr>
          <p:cNvPicPr>
            <a:picLocks noChangeAspect="1"/>
          </p:cNvPicPr>
          <p:nvPr/>
        </p:nvPicPr>
        <p:blipFill rotWithShape="1">
          <a:blip r:embed="rId2"/>
          <a:srcRect t="42277" b="28622"/>
          <a:stretch/>
        </p:blipFill>
        <p:spPr>
          <a:xfrm>
            <a:off x="8658008" y="4966578"/>
            <a:ext cx="3367639" cy="1742231"/>
          </a:xfrm>
          <a:prstGeom prst="rect">
            <a:avLst/>
          </a:prstGeom>
        </p:spPr>
      </p:pic>
      <p:sp>
        <p:nvSpPr>
          <p:cNvPr id="5" name="Rectangle 4">
            <a:extLst>
              <a:ext uri="{FF2B5EF4-FFF2-40B4-BE49-F238E27FC236}">
                <a16:creationId xmlns:a16="http://schemas.microsoft.com/office/drawing/2014/main" id="{16B5A590-3F01-392A-BEDC-6BAB410C38FC}"/>
              </a:ext>
            </a:extLst>
          </p:cNvPr>
          <p:cNvSpPr/>
          <p:nvPr/>
        </p:nvSpPr>
        <p:spPr>
          <a:xfrm>
            <a:off x="2822347" y="1429757"/>
            <a:ext cx="6547305"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rebuchet MS" panose="020B0603020202020204" pitchFamily="34" charset="0"/>
              </a:rPr>
              <a:t>We should ban zoos</a:t>
            </a:r>
          </a:p>
        </p:txBody>
      </p:sp>
      <p:graphicFrame>
        <p:nvGraphicFramePr>
          <p:cNvPr id="9" name="Text Placeholder 2">
            <a:extLst>
              <a:ext uri="{FF2B5EF4-FFF2-40B4-BE49-F238E27FC236}">
                <a16:creationId xmlns:a16="http://schemas.microsoft.com/office/drawing/2014/main" id="{A73D774F-9C55-E112-822E-91596AD74B41}"/>
              </a:ext>
            </a:extLst>
          </p:cNvPr>
          <p:cNvGraphicFramePr/>
          <p:nvPr>
            <p:extLst>
              <p:ext uri="{D42A27DB-BD31-4B8C-83A1-F6EECF244321}">
                <p14:modId xmlns:p14="http://schemas.microsoft.com/office/powerpoint/2010/main" val="2846343795"/>
              </p:ext>
            </p:extLst>
          </p:nvPr>
        </p:nvGraphicFramePr>
        <p:xfrm>
          <a:off x="352424" y="1908991"/>
          <a:ext cx="11487150" cy="337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ultiplication Sign 5">
            <a:extLst>
              <a:ext uri="{FF2B5EF4-FFF2-40B4-BE49-F238E27FC236}">
                <a16:creationId xmlns:a16="http://schemas.microsoft.com/office/drawing/2014/main" id="{5812C03B-303B-731E-30F1-69EF8F75A9DA}"/>
              </a:ext>
            </a:extLst>
          </p:cNvPr>
          <p:cNvSpPr/>
          <p:nvPr/>
        </p:nvSpPr>
        <p:spPr>
          <a:xfrm>
            <a:off x="8335478" y="3834241"/>
            <a:ext cx="1472665" cy="1212784"/>
          </a:xfrm>
          <a:prstGeom prst="mathMultiply">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704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C0832B-1DE6-4675-6BA2-BD9C530A0E85}"/>
              </a:ext>
            </a:extLst>
          </p:cNvPr>
          <p:cNvSpPr>
            <a:spLocks noGrp="1"/>
          </p:cNvSpPr>
          <p:nvPr>
            <p:ph type="body" sz="quarter" idx="10"/>
          </p:nvPr>
        </p:nvSpPr>
        <p:spPr/>
        <p:txBody>
          <a:bodyPr/>
          <a:lstStyle/>
          <a:p>
            <a:r>
              <a:rPr lang="en-GB" dirty="0">
                <a:latin typeface="Trebuchet MS" panose="020B0603020202020204" pitchFamily="34" charset="0"/>
              </a:rPr>
              <a:t>Who is the odd one out?</a:t>
            </a:r>
          </a:p>
        </p:txBody>
      </p:sp>
      <p:pic>
        <p:nvPicPr>
          <p:cNvPr id="2" name="Picture 1" descr="Icon&#10;&#10;Description automatically generated">
            <a:extLst>
              <a:ext uri="{FF2B5EF4-FFF2-40B4-BE49-F238E27FC236}">
                <a16:creationId xmlns:a16="http://schemas.microsoft.com/office/drawing/2014/main" id="{8C4549B5-1E70-CCA1-1544-CD1CC58A7EE6}"/>
              </a:ext>
            </a:extLst>
          </p:cNvPr>
          <p:cNvPicPr>
            <a:picLocks noChangeAspect="1"/>
          </p:cNvPicPr>
          <p:nvPr/>
        </p:nvPicPr>
        <p:blipFill rotWithShape="1">
          <a:blip r:embed="rId2"/>
          <a:srcRect t="42277" b="28622"/>
          <a:stretch/>
        </p:blipFill>
        <p:spPr>
          <a:xfrm>
            <a:off x="8658008" y="4966578"/>
            <a:ext cx="3367639" cy="1742231"/>
          </a:xfrm>
          <a:prstGeom prst="rect">
            <a:avLst/>
          </a:prstGeom>
        </p:spPr>
      </p:pic>
      <p:sp>
        <p:nvSpPr>
          <p:cNvPr id="5" name="Rectangle 4">
            <a:extLst>
              <a:ext uri="{FF2B5EF4-FFF2-40B4-BE49-F238E27FC236}">
                <a16:creationId xmlns:a16="http://schemas.microsoft.com/office/drawing/2014/main" id="{D5F981B9-FA56-A805-A7EF-C87D64370F8F}"/>
              </a:ext>
            </a:extLst>
          </p:cNvPr>
          <p:cNvSpPr/>
          <p:nvPr/>
        </p:nvSpPr>
        <p:spPr>
          <a:xfrm>
            <a:off x="739405" y="1563676"/>
            <a:ext cx="10713189" cy="707886"/>
          </a:xfrm>
          <a:prstGeom prst="rect">
            <a:avLst/>
          </a:prstGeom>
          <a:noFill/>
        </p:spPr>
        <p:txBody>
          <a:bodyPr wrap="none" lIns="91440" tIns="45720" rIns="91440" bIns="45720">
            <a:spAutoFit/>
          </a:bodyPr>
          <a:lstStyle/>
          <a:p>
            <a:pPr algn="ctr"/>
            <a:r>
              <a:rPr lang="en-GB"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rebuchet MS" panose="020B0603020202020204" pitchFamily="34" charset="0"/>
              </a:rPr>
              <a:t>Nobody should have to wear school uniform</a:t>
            </a:r>
          </a:p>
        </p:txBody>
      </p:sp>
      <p:graphicFrame>
        <p:nvGraphicFramePr>
          <p:cNvPr id="7" name="Text Placeholder 2">
            <a:extLst>
              <a:ext uri="{FF2B5EF4-FFF2-40B4-BE49-F238E27FC236}">
                <a16:creationId xmlns:a16="http://schemas.microsoft.com/office/drawing/2014/main" id="{ADB61DCE-18B8-CE87-2883-9FEC1A16178F}"/>
              </a:ext>
            </a:extLst>
          </p:cNvPr>
          <p:cNvGraphicFramePr/>
          <p:nvPr>
            <p:extLst>
              <p:ext uri="{D42A27DB-BD31-4B8C-83A1-F6EECF244321}">
                <p14:modId xmlns:p14="http://schemas.microsoft.com/office/powerpoint/2010/main" val="695137801"/>
              </p:ext>
            </p:extLst>
          </p:nvPr>
        </p:nvGraphicFramePr>
        <p:xfrm>
          <a:off x="352424" y="2148811"/>
          <a:ext cx="11487150" cy="29405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ultiplication Sign 5">
            <a:extLst>
              <a:ext uri="{FF2B5EF4-FFF2-40B4-BE49-F238E27FC236}">
                <a16:creationId xmlns:a16="http://schemas.microsoft.com/office/drawing/2014/main" id="{9A4EF89F-DB1D-128D-E767-AE7CEC4ED012}"/>
              </a:ext>
            </a:extLst>
          </p:cNvPr>
          <p:cNvSpPr/>
          <p:nvPr/>
        </p:nvSpPr>
        <p:spPr>
          <a:xfrm>
            <a:off x="3667226" y="3876545"/>
            <a:ext cx="1472665" cy="1212784"/>
          </a:xfrm>
          <a:prstGeom prst="mathMultiply">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773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63ECA1-90AF-2ED1-1A60-F6C80AE00B2B}"/>
              </a:ext>
            </a:extLst>
          </p:cNvPr>
          <p:cNvSpPr>
            <a:spLocks noGrp="1"/>
          </p:cNvSpPr>
          <p:nvPr>
            <p:ph type="body" sz="quarter" idx="10"/>
          </p:nvPr>
        </p:nvSpPr>
        <p:spPr/>
        <p:txBody>
          <a:bodyPr/>
          <a:lstStyle/>
          <a:p>
            <a:r>
              <a:rPr lang="en-GB" dirty="0">
                <a:latin typeface="Trebuchet MS" panose="020B0603020202020204" pitchFamily="34" charset="0"/>
              </a:rPr>
              <a:t>Who is the odd one out?</a:t>
            </a:r>
          </a:p>
        </p:txBody>
      </p:sp>
      <p:pic>
        <p:nvPicPr>
          <p:cNvPr id="2" name="Picture 1" descr="Icon&#10;&#10;Description automatically generated">
            <a:extLst>
              <a:ext uri="{FF2B5EF4-FFF2-40B4-BE49-F238E27FC236}">
                <a16:creationId xmlns:a16="http://schemas.microsoft.com/office/drawing/2014/main" id="{542DCA4F-63D0-8F58-7CFC-351DED82965E}"/>
              </a:ext>
            </a:extLst>
          </p:cNvPr>
          <p:cNvPicPr>
            <a:picLocks noChangeAspect="1"/>
          </p:cNvPicPr>
          <p:nvPr/>
        </p:nvPicPr>
        <p:blipFill rotWithShape="1">
          <a:blip r:embed="rId2"/>
          <a:srcRect t="42277" b="28622"/>
          <a:stretch/>
        </p:blipFill>
        <p:spPr>
          <a:xfrm>
            <a:off x="8658008" y="4966578"/>
            <a:ext cx="3367639" cy="1742231"/>
          </a:xfrm>
          <a:prstGeom prst="rect">
            <a:avLst/>
          </a:prstGeom>
        </p:spPr>
      </p:pic>
      <p:sp>
        <p:nvSpPr>
          <p:cNvPr id="5" name="Rectangle 4">
            <a:extLst>
              <a:ext uri="{FF2B5EF4-FFF2-40B4-BE49-F238E27FC236}">
                <a16:creationId xmlns:a16="http://schemas.microsoft.com/office/drawing/2014/main" id="{D47F2BDF-B776-AD51-D19E-89F2EB4E0662}"/>
              </a:ext>
            </a:extLst>
          </p:cNvPr>
          <p:cNvSpPr/>
          <p:nvPr/>
        </p:nvSpPr>
        <p:spPr>
          <a:xfrm>
            <a:off x="1519266" y="1572075"/>
            <a:ext cx="9153467" cy="707886"/>
          </a:xfrm>
          <a:prstGeom prst="rect">
            <a:avLst/>
          </a:prstGeom>
          <a:noFill/>
        </p:spPr>
        <p:txBody>
          <a:bodyPr wrap="none" lIns="91440" tIns="45720" rIns="91440" bIns="45720">
            <a:spAutoFit/>
          </a:bodyPr>
          <a:lstStyle/>
          <a:p>
            <a:pPr algn="ctr"/>
            <a:r>
              <a:rPr lang="en-GB"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rebuchet MS" panose="020B0603020202020204" pitchFamily="34" charset="0"/>
              </a:rPr>
              <a:t>Do celebrities make bad role models?</a:t>
            </a:r>
          </a:p>
        </p:txBody>
      </p:sp>
      <p:graphicFrame>
        <p:nvGraphicFramePr>
          <p:cNvPr id="7" name="Text Placeholder 2">
            <a:extLst>
              <a:ext uri="{FF2B5EF4-FFF2-40B4-BE49-F238E27FC236}">
                <a16:creationId xmlns:a16="http://schemas.microsoft.com/office/drawing/2014/main" id="{8FB4D9B2-D73D-6314-C79E-9CD5DAFA48CB}"/>
              </a:ext>
            </a:extLst>
          </p:cNvPr>
          <p:cNvGraphicFramePr/>
          <p:nvPr>
            <p:extLst>
              <p:ext uri="{D42A27DB-BD31-4B8C-83A1-F6EECF244321}">
                <p14:modId xmlns:p14="http://schemas.microsoft.com/office/powerpoint/2010/main" val="1955538728"/>
              </p:ext>
            </p:extLst>
          </p:nvPr>
        </p:nvGraphicFramePr>
        <p:xfrm>
          <a:off x="352424" y="2154832"/>
          <a:ext cx="11487150" cy="2707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ultiplication Sign 5">
            <a:extLst>
              <a:ext uri="{FF2B5EF4-FFF2-40B4-BE49-F238E27FC236}">
                <a16:creationId xmlns:a16="http://schemas.microsoft.com/office/drawing/2014/main" id="{5D842783-7F87-8202-6697-9C1862917052}"/>
              </a:ext>
            </a:extLst>
          </p:cNvPr>
          <p:cNvSpPr/>
          <p:nvPr/>
        </p:nvSpPr>
        <p:spPr>
          <a:xfrm>
            <a:off x="3657600" y="3753794"/>
            <a:ext cx="1472665" cy="1212784"/>
          </a:xfrm>
          <a:prstGeom prst="mathMultiply">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85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AD9E21-9C91-BD78-499A-FB2A9ED6F082}"/>
              </a:ext>
            </a:extLst>
          </p:cNvPr>
          <p:cNvSpPr>
            <a:spLocks noGrp="1"/>
          </p:cNvSpPr>
          <p:nvPr>
            <p:ph type="body" sz="quarter" idx="10"/>
          </p:nvPr>
        </p:nvSpPr>
        <p:spPr/>
        <p:txBody>
          <a:bodyPr/>
          <a:lstStyle/>
          <a:p>
            <a:r>
              <a:rPr lang="en-GB" dirty="0">
                <a:latin typeface="Trebuchet MS" panose="020B0603020202020204" pitchFamily="34" charset="0"/>
              </a:rPr>
              <a:t>Who is the odd one out?</a:t>
            </a:r>
          </a:p>
        </p:txBody>
      </p:sp>
      <p:pic>
        <p:nvPicPr>
          <p:cNvPr id="2" name="Picture 1" descr="Icon&#10;&#10;Description automatically generated">
            <a:extLst>
              <a:ext uri="{FF2B5EF4-FFF2-40B4-BE49-F238E27FC236}">
                <a16:creationId xmlns:a16="http://schemas.microsoft.com/office/drawing/2014/main" id="{8087DEE6-71CC-D1D3-127D-0BCF55DEF14E}"/>
              </a:ext>
            </a:extLst>
          </p:cNvPr>
          <p:cNvPicPr>
            <a:picLocks noChangeAspect="1"/>
          </p:cNvPicPr>
          <p:nvPr/>
        </p:nvPicPr>
        <p:blipFill rotWithShape="1">
          <a:blip r:embed="rId2"/>
          <a:srcRect t="42277" b="28622"/>
          <a:stretch/>
        </p:blipFill>
        <p:spPr>
          <a:xfrm>
            <a:off x="8658008" y="4966578"/>
            <a:ext cx="3367639" cy="1742231"/>
          </a:xfrm>
          <a:prstGeom prst="rect">
            <a:avLst/>
          </a:prstGeom>
        </p:spPr>
      </p:pic>
      <p:sp>
        <p:nvSpPr>
          <p:cNvPr id="5" name="Rectangle 4">
            <a:extLst>
              <a:ext uri="{FF2B5EF4-FFF2-40B4-BE49-F238E27FC236}">
                <a16:creationId xmlns:a16="http://schemas.microsoft.com/office/drawing/2014/main" id="{3532ADB0-2374-292D-037A-C475D0E58FA2}"/>
              </a:ext>
            </a:extLst>
          </p:cNvPr>
          <p:cNvSpPr/>
          <p:nvPr/>
        </p:nvSpPr>
        <p:spPr>
          <a:xfrm>
            <a:off x="481855" y="1612019"/>
            <a:ext cx="11171648" cy="707886"/>
          </a:xfrm>
          <a:prstGeom prst="rect">
            <a:avLst/>
          </a:prstGeom>
          <a:noFill/>
        </p:spPr>
        <p:txBody>
          <a:bodyPr wrap="none" lIns="91440" tIns="45720" rIns="91440" bIns="45720">
            <a:spAutoFit/>
          </a:bodyPr>
          <a:lstStyle/>
          <a:p>
            <a:pPr algn="ctr"/>
            <a:r>
              <a:rPr lang="en-GB"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rebuchet MS" panose="020B0603020202020204" pitchFamily="34" charset="0"/>
              </a:rPr>
              <a:t>Primary pupils should not be given homework</a:t>
            </a:r>
          </a:p>
        </p:txBody>
      </p:sp>
      <p:graphicFrame>
        <p:nvGraphicFramePr>
          <p:cNvPr id="7" name="Text Placeholder 2">
            <a:extLst>
              <a:ext uri="{FF2B5EF4-FFF2-40B4-BE49-F238E27FC236}">
                <a16:creationId xmlns:a16="http://schemas.microsoft.com/office/drawing/2014/main" id="{1E9FEA8A-69BD-5A1F-B934-13D122978FDA}"/>
              </a:ext>
            </a:extLst>
          </p:cNvPr>
          <p:cNvGraphicFramePr/>
          <p:nvPr>
            <p:extLst>
              <p:ext uri="{D42A27DB-BD31-4B8C-83A1-F6EECF244321}">
                <p14:modId xmlns:p14="http://schemas.microsoft.com/office/powerpoint/2010/main" val="31804433"/>
              </p:ext>
            </p:extLst>
          </p:nvPr>
        </p:nvGraphicFramePr>
        <p:xfrm>
          <a:off x="352425" y="2220138"/>
          <a:ext cx="11487150" cy="2846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ultiplication Sign 5">
            <a:extLst>
              <a:ext uri="{FF2B5EF4-FFF2-40B4-BE49-F238E27FC236}">
                <a16:creationId xmlns:a16="http://schemas.microsoft.com/office/drawing/2014/main" id="{426F37EB-65FD-5C74-E09E-D9290066C40C}"/>
              </a:ext>
            </a:extLst>
          </p:cNvPr>
          <p:cNvSpPr/>
          <p:nvPr/>
        </p:nvSpPr>
        <p:spPr>
          <a:xfrm>
            <a:off x="3696101" y="3853995"/>
            <a:ext cx="1472665" cy="1212784"/>
          </a:xfrm>
          <a:prstGeom prst="mathMultiply">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210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4E8B50-9065-416B-2AB3-5A93A9921739}"/>
              </a:ext>
            </a:extLst>
          </p:cNvPr>
          <p:cNvSpPr>
            <a:spLocks noGrp="1"/>
          </p:cNvSpPr>
          <p:nvPr>
            <p:ph type="body" sz="quarter" idx="10"/>
          </p:nvPr>
        </p:nvSpPr>
        <p:spPr/>
        <p:txBody>
          <a:bodyPr/>
          <a:lstStyle/>
          <a:p>
            <a:r>
              <a:rPr lang="en-GB" dirty="0">
                <a:latin typeface="Trebuchet MS" panose="020B0603020202020204" pitchFamily="34" charset="0"/>
              </a:rPr>
              <a:t>Who is the odd one out?</a:t>
            </a:r>
          </a:p>
        </p:txBody>
      </p:sp>
      <p:pic>
        <p:nvPicPr>
          <p:cNvPr id="5" name="Picture 4" descr="Icon&#10;&#10;Description automatically generated">
            <a:extLst>
              <a:ext uri="{FF2B5EF4-FFF2-40B4-BE49-F238E27FC236}">
                <a16:creationId xmlns:a16="http://schemas.microsoft.com/office/drawing/2014/main" id="{A0A9A223-1E73-485C-DBE2-AAD5AC367D17}"/>
              </a:ext>
            </a:extLst>
          </p:cNvPr>
          <p:cNvPicPr>
            <a:picLocks noChangeAspect="1"/>
          </p:cNvPicPr>
          <p:nvPr/>
        </p:nvPicPr>
        <p:blipFill rotWithShape="1">
          <a:blip r:embed="rId2"/>
          <a:srcRect t="42277" b="28622"/>
          <a:stretch/>
        </p:blipFill>
        <p:spPr>
          <a:xfrm>
            <a:off x="8658008" y="4966578"/>
            <a:ext cx="3367639" cy="1742231"/>
          </a:xfrm>
          <a:prstGeom prst="rect">
            <a:avLst/>
          </a:prstGeom>
        </p:spPr>
      </p:pic>
      <p:sp>
        <p:nvSpPr>
          <p:cNvPr id="6" name="Rectangle 5">
            <a:extLst>
              <a:ext uri="{FF2B5EF4-FFF2-40B4-BE49-F238E27FC236}">
                <a16:creationId xmlns:a16="http://schemas.microsoft.com/office/drawing/2014/main" id="{9F89C6F4-9D5A-81AC-E2FF-9836A397B706}"/>
              </a:ext>
            </a:extLst>
          </p:cNvPr>
          <p:cNvSpPr/>
          <p:nvPr/>
        </p:nvSpPr>
        <p:spPr>
          <a:xfrm>
            <a:off x="510176" y="1537479"/>
            <a:ext cx="11171648" cy="707886"/>
          </a:xfrm>
          <a:prstGeom prst="rect">
            <a:avLst/>
          </a:prstGeom>
          <a:noFill/>
        </p:spPr>
        <p:txBody>
          <a:bodyPr wrap="none" lIns="91440" tIns="45720" rIns="91440" bIns="45720">
            <a:spAutoFit/>
          </a:bodyPr>
          <a:lstStyle/>
          <a:p>
            <a:pPr algn="ctr"/>
            <a:r>
              <a:rPr lang="en-GB"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rebuchet MS" panose="020B0603020202020204" pitchFamily="34" charset="0"/>
              </a:rPr>
              <a:t>The advertising of fast food should be banned</a:t>
            </a:r>
          </a:p>
        </p:txBody>
      </p:sp>
      <p:graphicFrame>
        <p:nvGraphicFramePr>
          <p:cNvPr id="8" name="Text Placeholder 2">
            <a:extLst>
              <a:ext uri="{FF2B5EF4-FFF2-40B4-BE49-F238E27FC236}">
                <a16:creationId xmlns:a16="http://schemas.microsoft.com/office/drawing/2014/main" id="{28C1447A-F55E-3050-BE2D-7EF74870C4D5}"/>
              </a:ext>
            </a:extLst>
          </p:cNvPr>
          <p:cNvGraphicFramePr/>
          <p:nvPr>
            <p:extLst>
              <p:ext uri="{D42A27DB-BD31-4B8C-83A1-F6EECF244321}">
                <p14:modId xmlns:p14="http://schemas.microsoft.com/office/powerpoint/2010/main" val="735962533"/>
              </p:ext>
            </p:extLst>
          </p:nvPr>
        </p:nvGraphicFramePr>
        <p:xfrm>
          <a:off x="352425" y="2245365"/>
          <a:ext cx="11487150" cy="2794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ultiplication Sign 6">
            <a:extLst>
              <a:ext uri="{FF2B5EF4-FFF2-40B4-BE49-F238E27FC236}">
                <a16:creationId xmlns:a16="http://schemas.microsoft.com/office/drawing/2014/main" id="{AFA3FC6B-EFF0-53DB-9FB8-1FA36D50F23D}"/>
              </a:ext>
            </a:extLst>
          </p:cNvPr>
          <p:cNvSpPr/>
          <p:nvPr/>
        </p:nvSpPr>
        <p:spPr>
          <a:xfrm>
            <a:off x="8335478" y="3930493"/>
            <a:ext cx="1472665" cy="1212784"/>
          </a:xfrm>
          <a:prstGeom prst="mathMultiply">
            <a:avLst/>
          </a:prstGeom>
          <a:solidFill>
            <a:srgbClr val="FFC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293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0EC08D-F816-43A0-B31A-E5498CFF5843}"/>
              </a:ext>
            </a:extLst>
          </p:cNvPr>
          <p:cNvSpPr>
            <a:spLocks noGrp="1"/>
          </p:cNvSpPr>
          <p:nvPr>
            <p:ph type="body" sz="quarter" idx="10"/>
          </p:nvPr>
        </p:nvSpPr>
        <p:spPr>
          <a:xfrm>
            <a:off x="2792413" y="2625213"/>
            <a:ext cx="8131175" cy="452950"/>
          </a:xfrm>
        </p:spPr>
        <p:txBody>
          <a:bodyPr/>
          <a:lstStyle/>
          <a:p>
            <a:r>
              <a:rPr lang="en-GB" dirty="0"/>
              <a:t>Lesson 5B: Preparing for a balloon debate</a:t>
            </a:r>
          </a:p>
        </p:txBody>
      </p:sp>
    </p:spTree>
    <p:extLst>
      <p:ext uri="{BB962C8B-B14F-4D97-AF65-F5344CB8AC3E}">
        <p14:creationId xmlns:p14="http://schemas.microsoft.com/office/powerpoint/2010/main" val="154241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80ECF33-E018-7942-2171-12E5E00D78C3}"/>
              </a:ext>
            </a:extLst>
          </p:cNvPr>
          <p:cNvSpPr>
            <a:spLocks noGrp="1"/>
          </p:cNvSpPr>
          <p:nvPr>
            <p:ph type="body" sz="quarter" idx="10"/>
          </p:nvPr>
        </p:nvSpPr>
        <p:spPr/>
        <p:txBody>
          <a:bodyPr/>
          <a:lstStyle/>
          <a:p>
            <a:r>
              <a:rPr lang="en-GB" dirty="0">
                <a:latin typeface="Trebuchet MS" panose="020B0603020202020204" pitchFamily="34" charset="0"/>
              </a:rPr>
              <a:t>Justifying opinions</a:t>
            </a:r>
          </a:p>
        </p:txBody>
      </p:sp>
      <p:graphicFrame>
        <p:nvGraphicFramePr>
          <p:cNvPr id="7" name="TextBox 3">
            <a:extLst>
              <a:ext uri="{FF2B5EF4-FFF2-40B4-BE49-F238E27FC236}">
                <a16:creationId xmlns:a16="http://schemas.microsoft.com/office/drawing/2014/main" id="{78BCFB5B-0B7B-505E-67A5-9F47D58FFF20}"/>
              </a:ext>
            </a:extLst>
          </p:cNvPr>
          <p:cNvGraphicFramePr/>
          <p:nvPr>
            <p:extLst>
              <p:ext uri="{D42A27DB-BD31-4B8C-83A1-F6EECF244321}">
                <p14:modId xmlns:p14="http://schemas.microsoft.com/office/powerpoint/2010/main" val="2056234674"/>
              </p:ext>
            </p:extLst>
          </p:nvPr>
        </p:nvGraphicFramePr>
        <p:xfrm>
          <a:off x="444500" y="1514579"/>
          <a:ext cx="10610493" cy="378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icture containing icon&#10;&#10;Description automatically generated">
            <a:extLst>
              <a:ext uri="{FF2B5EF4-FFF2-40B4-BE49-F238E27FC236}">
                <a16:creationId xmlns:a16="http://schemas.microsoft.com/office/drawing/2014/main" id="{399A13FD-A25F-3FBA-4380-F57EBCB7F96E}"/>
              </a:ext>
            </a:extLst>
          </p:cNvPr>
          <p:cNvPicPr>
            <a:picLocks noChangeAspect="1"/>
          </p:cNvPicPr>
          <p:nvPr/>
        </p:nvPicPr>
        <p:blipFill>
          <a:blip r:embed="rId7"/>
          <a:stretch>
            <a:fillRect/>
          </a:stretch>
        </p:blipFill>
        <p:spPr>
          <a:xfrm>
            <a:off x="9144001" y="3135057"/>
            <a:ext cx="2682158" cy="4768281"/>
          </a:xfrm>
          <a:prstGeom prst="rect">
            <a:avLst/>
          </a:prstGeom>
        </p:spPr>
      </p:pic>
    </p:spTree>
    <p:extLst>
      <p:ext uri="{BB962C8B-B14F-4D97-AF65-F5344CB8AC3E}">
        <p14:creationId xmlns:p14="http://schemas.microsoft.com/office/powerpoint/2010/main" val="977011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E8486033-D179-61DA-214B-E5CFC8C8D8F5}"/>
              </a:ext>
            </a:extLst>
          </p:cNvPr>
          <p:cNvPicPr>
            <a:picLocks noChangeAspect="1"/>
          </p:cNvPicPr>
          <p:nvPr/>
        </p:nvPicPr>
        <p:blipFill rotWithShape="1">
          <a:blip r:embed="rId2"/>
          <a:srcRect t="46442"/>
          <a:stretch/>
        </p:blipFill>
        <p:spPr>
          <a:xfrm>
            <a:off x="8110537" y="656953"/>
            <a:ext cx="3857625" cy="3673011"/>
          </a:xfrm>
          <a:prstGeom prst="rect">
            <a:avLst/>
          </a:prstGeom>
        </p:spPr>
      </p:pic>
      <p:sp>
        <p:nvSpPr>
          <p:cNvPr id="2" name="Text Placeholder 1">
            <a:extLst>
              <a:ext uri="{FF2B5EF4-FFF2-40B4-BE49-F238E27FC236}">
                <a16:creationId xmlns:a16="http://schemas.microsoft.com/office/drawing/2014/main" id="{BCDA40EE-4B95-613C-C88F-2FC63B6D031E}"/>
              </a:ext>
            </a:extLst>
          </p:cNvPr>
          <p:cNvSpPr>
            <a:spLocks noGrp="1"/>
          </p:cNvSpPr>
          <p:nvPr>
            <p:ph type="body" sz="quarter" idx="10"/>
          </p:nvPr>
        </p:nvSpPr>
        <p:spPr/>
        <p:txBody>
          <a:bodyPr/>
          <a:lstStyle/>
          <a:p>
            <a:r>
              <a:rPr lang="en-GB" dirty="0">
                <a:latin typeface="Trebuchet MS" panose="020B0603020202020204" pitchFamily="34" charset="0"/>
              </a:rPr>
              <a:t>Don’t interrupt!</a:t>
            </a:r>
          </a:p>
        </p:txBody>
      </p:sp>
      <p:sp>
        <p:nvSpPr>
          <p:cNvPr id="5" name="TextBox 4">
            <a:extLst>
              <a:ext uri="{FF2B5EF4-FFF2-40B4-BE49-F238E27FC236}">
                <a16:creationId xmlns:a16="http://schemas.microsoft.com/office/drawing/2014/main" id="{5F6388C7-FFF5-424A-A2BB-4A0E94096C06}"/>
              </a:ext>
            </a:extLst>
          </p:cNvPr>
          <p:cNvSpPr txBox="1"/>
          <p:nvPr/>
        </p:nvSpPr>
        <p:spPr>
          <a:xfrm>
            <a:off x="444500" y="1196308"/>
            <a:ext cx="7867293" cy="4370427"/>
          </a:xfrm>
          <a:prstGeom prst="rect">
            <a:avLst/>
          </a:prstGeom>
          <a:noFill/>
        </p:spPr>
        <p:txBody>
          <a:bodyPr wrap="square" lIns="91440" tIns="45720" rIns="91440" bIns="45720" anchor="t">
            <a:spAutoFit/>
          </a:bodyPr>
          <a:lstStyle/>
          <a:p>
            <a:pPr marL="285750" indent="-285750" algn="l" rtl="0" fontAlgn="base">
              <a:buFont typeface="Arial" panose="020B0604020202020204" pitchFamily="34" charset="0"/>
              <a:buChar char="•"/>
            </a:pPr>
            <a:r>
              <a:rPr lang="en-GB" sz="2000" b="0" i="0" dirty="0">
                <a:solidFill>
                  <a:srgbClr val="000000"/>
                </a:solidFill>
                <a:effectLst/>
                <a:latin typeface="Trebuchet MS"/>
              </a:rPr>
              <a:t>Split into groups of </a:t>
            </a:r>
            <a:r>
              <a:rPr lang="en-GB" sz="2000" dirty="0">
                <a:solidFill>
                  <a:srgbClr val="000000"/>
                </a:solidFill>
                <a:latin typeface="Trebuchet MS"/>
              </a:rPr>
              <a:t>six and </a:t>
            </a:r>
            <a:r>
              <a:rPr lang="en-GB" sz="2000" b="0" i="0" dirty="0">
                <a:solidFill>
                  <a:srgbClr val="000000"/>
                </a:solidFill>
                <a:effectLst/>
                <a:latin typeface="Trebuchet MS"/>
              </a:rPr>
              <a:t>stand in a circle, facing inwards. </a:t>
            </a:r>
          </a:p>
          <a:p>
            <a:pPr marL="285750" indent="-285750" algn="l" rtl="0" fontAlgn="base">
              <a:buFont typeface="Arial" panose="020B0604020202020204" pitchFamily="34" charset="0"/>
              <a:buChar char="•"/>
            </a:pPr>
            <a:endParaRPr lang="en-GB" sz="2000" b="0" i="0" dirty="0">
              <a:solidFill>
                <a:srgbClr val="000000"/>
              </a:solidFill>
              <a:effectLst/>
              <a:latin typeface="Trebuchet MS" panose="020B0603020202020204" pitchFamily="34" charset="0"/>
            </a:endParaRPr>
          </a:p>
          <a:p>
            <a:pPr marL="285750" indent="-285750" algn="l" rtl="0" fontAlgn="base">
              <a:buFont typeface="Arial" panose="020B0604020202020204" pitchFamily="34" charset="0"/>
              <a:buChar char="•"/>
            </a:pPr>
            <a:r>
              <a:rPr lang="en-GB" sz="2000" b="0" i="0" dirty="0">
                <a:solidFill>
                  <a:srgbClr val="000000"/>
                </a:solidFill>
                <a:effectLst/>
                <a:latin typeface="Trebuchet MS" panose="020B0603020202020204" pitchFamily="34" charset="0"/>
              </a:rPr>
              <a:t>Going around the circle, count to 15 clockwise and in </a:t>
            </a:r>
            <a:r>
              <a:rPr lang="en-GB" sz="2000" dirty="0">
                <a:solidFill>
                  <a:srgbClr val="000000"/>
                </a:solidFill>
                <a:latin typeface="Trebuchet MS" panose="020B0603020202020204" pitchFamily="34" charset="0"/>
              </a:rPr>
              <a:t>order.</a:t>
            </a:r>
          </a:p>
          <a:p>
            <a:pPr marL="285750" indent="-285750" algn="l" rtl="0" fontAlgn="base">
              <a:buFont typeface="Arial" panose="020B0604020202020204" pitchFamily="34" charset="0"/>
              <a:buChar char="•"/>
            </a:pPr>
            <a:endParaRPr lang="en-GB" sz="2000" b="0" i="0" dirty="0">
              <a:solidFill>
                <a:srgbClr val="000000"/>
              </a:solidFill>
              <a:effectLst/>
              <a:latin typeface="Trebuchet MS" panose="020B0603020202020204" pitchFamily="34" charset="0"/>
            </a:endParaRPr>
          </a:p>
          <a:p>
            <a:pPr marL="285750" indent="-285750" algn="l" rtl="0" fontAlgn="base">
              <a:buFont typeface="Arial" panose="020B0604020202020204" pitchFamily="34" charset="0"/>
              <a:buChar char="•"/>
            </a:pPr>
            <a:r>
              <a:rPr lang="en-GB" sz="2000" dirty="0">
                <a:solidFill>
                  <a:srgbClr val="000000"/>
                </a:solidFill>
                <a:latin typeface="Trebuchet MS" panose="020B0603020202020204" pitchFamily="34" charset="0"/>
              </a:rPr>
              <a:t>Now, we will try again. Although the numbers will go up in order, anyone can say them at any time! Try your hardest not to interrupt one another!</a:t>
            </a:r>
          </a:p>
          <a:p>
            <a:pPr marL="285750" indent="-285750" algn="l" rtl="0" fontAlgn="base">
              <a:buFont typeface="Arial" panose="020B0604020202020204" pitchFamily="34" charset="0"/>
              <a:buChar char="•"/>
            </a:pPr>
            <a:endParaRPr lang="en-GB" sz="20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GB" sz="2000" b="0" i="0" dirty="0">
                <a:solidFill>
                  <a:srgbClr val="000000"/>
                </a:solidFill>
                <a:effectLst/>
                <a:latin typeface="Trebuchet MS" panose="020B0603020202020204" pitchFamily="34" charset="0"/>
              </a:rPr>
              <a:t>If at any point two pupils speak at the same time or get a number wrong, the group must start again. </a:t>
            </a:r>
          </a:p>
          <a:p>
            <a:pPr marL="285750" indent="-285750" algn="l" rtl="0" fontAlgn="base">
              <a:buFont typeface="Arial" panose="020B0604020202020204" pitchFamily="34" charset="0"/>
              <a:buChar char="•"/>
            </a:pPr>
            <a:endParaRPr lang="en-GB" sz="2000" dirty="0">
              <a:solidFill>
                <a:srgbClr val="000000"/>
              </a:solidFill>
              <a:latin typeface="Trebuchet MS" panose="020B0603020202020204" pitchFamily="34" charset="0"/>
            </a:endParaRPr>
          </a:p>
          <a:p>
            <a:pPr marL="285750" indent="-285750" algn="l" rtl="0" fontAlgn="base">
              <a:buFont typeface="Arial" panose="020B0604020202020204" pitchFamily="34" charset="0"/>
              <a:buChar char="•"/>
            </a:pPr>
            <a:r>
              <a:rPr lang="en-GB" sz="2000" dirty="0">
                <a:solidFill>
                  <a:srgbClr val="000000"/>
                </a:solidFill>
                <a:latin typeface="Trebuchet MS" panose="020B0603020202020204" pitchFamily="34" charset="0"/>
              </a:rPr>
              <a:t>E</a:t>
            </a:r>
            <a:r>
              <a:rPr lang="en-GB" sz="2000" b="0" i="0" dirty="0">
                <a:solidFill>
                  <a:srgbClr val="000000"/>
                </a:solidFill>
                <a:effectLst/>
                <a:latin typeface="Trebuchet MS" panose="020B0603020202020204" pitchFamily="34" charset="0"/>
              </a:rPr>
              <a:t>very group will get to practice, then we will have a timed round – the fastest group is the winner.  </a:t>
            </a:r>
          </a:p>
          <a:p>
            <a:pPr algn="l" rtl="0" fontAlgn="base"/>
            <a:endParaRPr lang="en-GB" b="0" i="0" dirty="0">
              <a:solidFill>
                <a:srgbClr val="000000"/>
              </a:solidFill>
              <a:effectLst/>
              <a:latin typeface="Segoe UI" panose="020B0502040204020203" pitchFamily="34" charset="0"/>
            </a:endParaRPr>
          </a:p>
        </p:txBody>
      </p:sp>
      <p:sp>
        <p:nvSpPr>
          <p:cNvPr id="7" name="Cloud 6">
            <a:extLst>
              <a:ext uri="{FF2B5EF4-FFF2-40B4-BE49-F238E27FC236}">
                <a16:creationId xmlns:a16="http://schemas.microsoft.com/office/drawing/2014/main" id="{6B6BAAAF-4D13-8A9F-271E-B5C107FFA0F8}"/>
              </a:ext>
            </a:extLst>
          </p:cNvPr>
          <p:cNvSpPr/>
          <p:nvPr/>
        </p:nvSpPr>
        <p:spPr>
          <a:xfrm rot="461664">
            <a:off x="8514816" y="3082246"/>
            <a:ext cx="4216543" cy="3316248"/>
          </a:xfrm>
          <a:prstGeom prst="cloud">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60000"/>
                    <a:lumOff val="40000"/>
                  </a:schemeClr>
                </a:solidFill>
                <a:latin typeface="Trebuchet MS" panose="020B0603020202020204" pitchFamily="34" charset="0"/>
              </a:rPr>
              <a:t>Extension:</a:t>
            </a:r>
          </a:p>
          <a:p>
            <a:pPr algn="ctr"/>
            <a:endParaRPr lang="en-GB" sz="2000" dirty="0">
              <a:solidFill>
                <a:schemeClr val="accent1">
                  <a:lumMod val="60000"/>
                  <a:lumOff val="40000"/>
                </a:schemeClr>
              </a:solidFill>
              <a:latin typeface="Trebuchet MS" panose="020B0603020202020204" pitchFamily="34" charset="0"/>
            </a:endParaRPr>
          </a:p>
          <a:p>
            <a:pPr algn="ctr"/>
            <a:r>
              <a:rPr lang="en-GB" sz="2000" dirty="0">
                <a:solidFill>
                  <a:schemeClr val="accent1">
                    <a:lumMod val="60000"/>
                    <a:lumOff val="40000"/>
                  </a:schemeClr>
                </a:solidFill>
                <a:latin typeface="Trebuchet MS" panose="020B0603020202020204" pitchFamily="34" charset="0"/>
              </a:rPr>
              <a:t>Have another go, but this time face outwards. Why do you think it’s so much more difficult?</a:t>
            </a:r>
          </a:p>
        </p:txBody>
      </p:sp>
    </p:spTree>
    <p:extLst>
      <p:ext uri="{BB962C8B-B14F-4D97-AF65-F5344CB8AC3E}">
        <p14:creationId xmlns:p14="http://schemas.microsoft.com/office/powerpoint/2010/main" val="2124514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24878-8E18-E238-6EEF-92E3A8CA9653}"/>
              </a:ext>
            </a:extLst>
          </p:cNvPr>
          <p:cNvSpPr txBox="1"/>
          <p:nvPr/>
        </p:nvSpPr>
        <p:spPr>
          <a:xfrm>
            <a:off x="9346343" y="1482906"/>
            <a:ext cx="2653872" cy="1200329"/>
          </a:xfrm>
          <a:prstGeom prst="rect">
            <a:avLst/>
          </a:prstGeom>
          <a:noFill/>
        </p:spPr>
        <p:txBody>
          <a:bodyPr wrap="square" lIns="91440" tIns="45720" rIns="91440" bIns="45720" rtlCol="0" anchor="t">
            <a:spAutoFit/>
          </a:bodyPr>
          <a:lstStyle/>
          <a:p>
            <a:pPr algn="ctr"/>
            <a:r>
              <a:rPr lang="en-GB" sz="3600">
                <a:latin typeface="Trebuchet MS"/>
              </a:rPr>
              <a:t>The </a:t>
            </a:r>
            <a:r>
              <a:rPr lang="en-GB" sz="3600" b="1">
                <a:latin typeface="Trebuchet MS"/>
              </a:rPr>
              <a:t>four</a:t>
            </a:r>
            <a:r>
              <a:rPr lang="en-GB" sz="3600">
                <a:latin typeface="Trebuchet MS"/>
              </a:rPr>
              <a:t> key skillsets</a:t>
            </a:r>
            <a:endParaRPr lang="en-GB" sz="3600">
              <a:latin typeface="Trebuchet MS" panose="020B0603020202020204" pitchFamily="34" charset="0"/>
            </a:endParaRPr>
          </a:p>
        </p:txBody>
      </p:sp>
      <p:pic>
        <p:nvPicPr>
          <p:cNvPr id="5" name="Picture 4" descr="Shape&#10;&#10;Description automatically generated with medium confidence">
            <a:extLst>
              <a:ext uri="{FF2B5EF4-FFF2-40B4-BE49-F238E27FC236}">
                <a16:creationId xmlns:a16="http://schemas.microsoft.com/office/drawing/2014/main" id="{DAFEF8BA-FACA-0EF6-C438-AC6B0DFF50B1}"/>
              </a:ext>
            </a:extLst>
          </p:cNvPr>
          <p:cNvPicPr>
            <a:picLocks noChangeAspect="1"/>
          </p:cNvPicPr>
          <p:nvPr/>
        </p:nvPicPr>
        <p:blipFill rotWithShape="1">
          <a:blip r:embed="rId2"/>
          <a:srcRect l="14259" t="16113" r="14068" b="12138"/>
          <a:stretch/>
        </p:blipFill>
        <p:spPr>
          <a:xfrm>
            <a:off x="9435243" y="3426808"/>
            <a:ext cx="2476072" cy="2478628"/>
          </a:xfrm>
          <a:prstGeom prst="rect">
            <a:avLst/>
          </a:prstGeom>
        </p:spPr>
      </p:pic>
      <p:graphicFrame>
        <p:nvGraphicFramePr>
          <p:cNvPr id="9" name="Table 23">
            <a:extLst>
              <a:ext uri="{FF2B5EF4-FFF2-40B4-BE49-F238E27FC236}">
                <a16:creationId xmlns:a16="http://schemas.microsoft.com/office/drawing/2014/main" id="{5D973575-9DA1-86A5-DD5E-506EAED14F19}"/>
              </a:ext>
            </a:extLst>
          </p:cNvPr>
          <p:cNvGraphicFramePr>
            <a:graphicFrameLocks noGrp="1"/>
          </p:cNvGraphicFramePr>
          <p:nvPr>
            <p:extLst>
              <p:ext uri="{D42A27DB-BD31-4B8C-83A1-F6EECF244321}">
                <p14:modId xmlns:p14="http://schemas.microsoft.com/office/powerpoint/2010/main" val="3973649910"/>
              </p:ext>
            </p:extLst>
          </p:nvPr>
        </p:nvGraphicFramePr>
        <p:xfrm>
          <a:off x="444500" y="2052126"/>
          <a:ext cx="8630292" cy="854745"/>
        </p:xfrm>
        <a:graphic>
          <a:graphicData uri="http://schemas.openxmlformats.org/drawingml/2006/table">
            <a:tbl>
              <a:tblPr firstRow="1" bandRow="1">
                <a:tableStyleId>{5C22544A-7EE6-4342-B048-85BDC9FD1C3A}</a:tableStyleId>
              </a:tblPr>
              <a:tblGrid>
                <a:gridCol w="2157573">
                  <a:extLst>
                    <a:ext uri="{9D8B030D-6E8A-4147-A177-3AD203B41FA5}">
                      <a16:colId xmlns:a16="http://schemas.microsoft.com/office/drawing/2014/main" val="2985732543"/>
                    </a:ext>
                  </a:extLst>
                </a:gridCol>
                <a:gridCol w="2157573">
                  <a:extLst>
                    <a:ext uri="{9D8B030D-6E8A-4147-A177-3AD203B41FA5}">
                      <a16:colId xmlns:a16="http://schemas.microsoft.com/office/drawing/2014/main" val="4080946926"/>
                    </a:ext>
                  </a:extLst>
                </a:gridCol>
                <a:gridCol w="2157573">
                  <a:extLst>
                    <a:ext uri="{9D8B030D-6E8A-4147-A177-3AD203B41FA5}">
                      <a16:colId xmlns:a16="http://schemas.microsoft.com/office/drawing/2014/main" val="174964970"/>
                    </a:ext>
                  </a:extLst>
                </a:gridCol>
                <a:gridCol w="2157573">
                  <a:extLst>
                    <a:ext uri="{9D8B030D-6E8A-4147-A177-3AD203B41FA5}">
                      <a16:colId xmlns:a16="http://schemas.microsoft.com/office/drawing/2014/main" val="544450293"/>
                    </a:ext>
                  </a:extLst>
                </a:gridCol>
              </a:tblGrid>
              <a:tr h="854745">
                <a:tc>
                  <a:txBody>
                    <a:bodyPr/>
                    <a:lstStyle/>
                    <a:p>
                      <a:pPr algn="ctr"/>
                      <a:r>
                        <a:rPr lang="en-GB" sz="2000" b="0" dirty="0">
                          <a:latin typeface="Trebuchet MS" panose="020B0603020202020204" pitchFamily="34" charset="0"/>
                        </a:rPr>
                        <a:t>Reasoning &amp; Evidence</a:t>
                      </a:r>
                    </a:p>
                  </a:txBody>
                  <a:tcPr>
                    <a:solidFill>
                      <a:schemeClr val="accent3"/>
                    </a:solidFill>
                  </a:tcPr>
                </a:tc>
                <a:tc>
                  <a:txBody>
                    <a:bodyPr/>
                    <a:lstStyle/>
                    <a:p>
                      <a:pPr algn="ctr"/>
                      <a:r>
                        <a:rPr lang="en-GB" sz="2000" b="0" dirty="0">
                          <a:latin typeface="Trebuchet MS" panose="020B0603020202020204" pitchFamily="34" charset="0"/>
                        </a:rPr>
                        <a:t>Organisation &amp; Prioritisation</a:t>
                      </a:r>
                    </a:p>
                  </a:txBody>
                  <a:tcPr>
                    <a:solidFill>
                      <a:schemeClr val="accent1"/>
                    </a:solidFill>
                  </a:tcPr>
                </a:tc>
                <a:tc>
                  <a:txBody>
                    <a:bodyPr/>
                    <a:lstStyle/>
                    <a:p>
                      <a:pPr algn="ctr"/>
                      <a:r>
                        <a:rPr lang="en-GB" sz="2000" b="0" dirty="0">
                          <a:latin typeface="Trebuchet MS" panose="020B0603020202020204" pitchFamily="34" charset="0"/>
                        </a:rPr>
                        <a:t>Expression &amp; Delivery</a:t>
                      </a:r>
                    </a:p>
                  </a:txBody>
                  <a:tcPr>
                    <a:solidFill>
                      <a:schemeClr val="tx1"/>
                    </a:solidFill>
                  </a:tcPr>
                </a:tc>
                <a:tc>
                  <a:txBody>
                    <a:bodyPr/>
                    <a:lstStyle/>
                    <a:p>
                      <a:pPr algn="ctr"/>
                      <a:r>
                        <a:rPr lang="en-GB" sz="2000" b="0" dirty="0">
                          <a:latin typeface="Trebuchet MS" panose="020B0603020202020204" pitchFamily="34" charset="0"/>
                        </a:rPr>
                        <a:t>Listening &amp; Response</a:t>
                      </a:r>
                    </a:p>
                  </a:txBody>
                  <a:tcPr>
                    <a:solidFill>
                      <a:schemeClr val="accent5"/>
                    </a:solidFill>
                  </a:tcPr>
                </a:tc>
                <a:extLst>
                  <a:ext uri="{0D108BD9-81ED-4DB2-BD59-A6C34878D82A}">
                    <a16:rowId xmlns:a16="http://schemas.microsoft.com/office/drawing/2014/main" val="3688737968"/>
                  </a:ext>
                </a:extLst>
              </a:tr>
            </a:tbl>
          </a:graphicData>
        </a:graphic>
      </p:graphicFrame>
      <p:sp>
        <p:nvSpPr>
          <p:cNvPr id="2" name="Callout: Up Arrow 1">
            <a:extLst>
              <a:ext uri="{FF2B5EF4-FFF2-40B4-BE49-F238E27FC236}">
                <a16:creationId xmlns:a16="http://schemas.microsoft.com/office/drawing/2014/main" id="{B0EC5355-2C3A-538F-4D1B-82F9DCB7500C}"/>
              </a:ext>
            </a:extLst>
          </p:cNvPr>
          <p:cNvSpPr/>
          <p:nvPr/>
        </p:nvSpPr>
        <p:spPr>
          <a:xfrm>
            <a:off x="899503" y="2906871"/>
            <a:ext cx="1284270" cy="1664413"/>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1">
                    <a:lumMod val="60000"/>
                    <a:lumOff val="40000"/>
                  </a:schemeClr>
                </a:solidFill>
                <a:latin typeface="Trebuchet MS" panose="020B0603020202020204" pitchFamily="34" charset="0"/>
              </a:rPr>
              <a:t>?</a:t>
            </a:r>
          </a:p>
        </p:txBody>
      </p:sp>
      <p:sp>
        <p:nvSpPr>
          <p:cNvPr id="3" name="Callout: Up Arrow 2">
            <a:extLst>
              <a:ext uri="{FF2B5EF4-FFF2-40B4-BE49-F238E27FC236}">
                <a16:creationId xmlns:a16="http://schemas.microsoft.com/office/drawing/2014/main" id="{83F6546F-75DB-C319-3620-072661A5164F}"/>
              </a:ext>
            </a:extLst>
          </p:cNvPr>
          <p:cNvSpPr/>
          <p:nvPr/>
        </p:nvSpPr>
        <p:spPr>
          <a:xfrm>
            <a:off x="3075912" y="2906871"/>
            <a:ext cx="1284270" cy="1664413"/>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1">
                    <a:lumMod val="60000"/>
                    <a:lumOff val="40000"/>
                  </a:schemeClr>
                </a:solidFill>
                <a:latin typeface="Trebuchet MS" panose="020B0603020202020204" pitchFamily="34" charset="0"/>
              </a:rPr>
              <a:t>?</a:t>
            </a:r>
          </a:p>
        </p:txBody>
      </p:sp>
      <p:sp>
        <p:nvSpPr>
          <p:cNvPr id="6" name="Callout: Up Arrow 5">
            <a:extLst>
              <a:ext uri="{FF2B5EF4-FFF2-40B4-BE49-F238E27FC236}">
                <a16:creationId xmlns:a16="http://schemas.microsoft.com/office/drawing/2014/main" id="{6B1866E4-9056-1E2C-EDBD-9164119264F4}"/>
              </a:ext>
            </a:extLst>
          </p:cNvPr>
          <p:cNvSpPr/>
          <p:nvPr/>
        </p:nvSpPr>
        <p:spPr>
          <a:xfrm>
            <a:off x="5252321" y="2906871"/>
            <a:ext cx="1284270" cy="1664413"/>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1">
                    <a:lumMod val="60000"/>
                    <a:lumOff val="40000"/>
                  </a:schemeClr>
                </a:solidFill>
                <a:latin typeface="Trebuchet MS" panose="020B0603020202020204" pitchFamily="34" charset="0"/>
              </a:rPr>
              <a:t>?</a:t>
            </a:r>
          </a:p>
        </p:txBody>
      </p:sp>
      <p:sp>
        <p:nvSpPr>
          <p:cNvPr id="8" name="Callout: Up Arrow 7">
            <a:extLst>
              <a:ext uri="{FF2B5EF4-FFF2-40B4-BE49-F238E27FC236}">
                <a16:creationId xmlns:a16="http://schemas.microsoft.com/office/drawing/2014/main" id="{F6935F48-5A41-5EDF-790E-4DCF18AA606B}"/>
              </a:ext>
            </a:extLst>
          </p:cNvPr>
          <p:cNvSpPr/>
          <p:nvPr/>
        </p:nvSpPr>
        <p:spPr>
          <a:xfrm>
            <a:off x="7366229" y="2906871"/>
            <a:ext cx="1284270" cy="1664413"/>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1">
                    <a:lumMod val="60000"/>
                    <a:lumOff val="40000"/>
                  </a:schemeClr>
                </a:solidFill>
                <a:latin typeface="Trebuchet MS" panose="020B0603020202020204" pitchFamily="34" charset="0"/>
              </a:rPr>
              <a:t>?</a:t>
            </a:r>
          </a:p>
        </p:txBody>
      </p:sp>
      <p:sp>
        <p:nvSpPr>
          <p:cNvPr id="11" name="Text Placeholder 10">
            <a:extLst>
              <a:ext uri="{FF2B5EF4-FFF2-40B4-BE49-F238E27FC236}">
                <a16:creationId xmlns:a16="http://schemas.microsoft.com/office/drawing/2014/main" id="{3F4B7874-1A42-DC56-0504-65E0D3309427}"/>
              </a:ext>
            </a:extLst>
          </p:cNvPr>
          <p:cNvSpPr>
            <a:spLocks noGrp="1"/>
          </p:cNvSpPr>
          <p:nvPr>
            <p:ph type="body" sz="quarter" idx="10"/>
          </p:nvPr>
        </p:nvSpPr>
        <p:spPr>
          <a:xfrm>
            <a:off x="444500" y="212045"/>
            <a:ext cx="9594850" cy="650331"/>
          </a:xfrm>
        </p:spPr>
        <p:txBody>
          <a:bodyPr/>
          <a:lstStyle/>
          <a:p>
            <a:r>
              <a:rPr lang="en-GB" dirty="0">
                <a:latin typeface="Trebuchet MS" panose="020B0603020202020204" pitchFamily="34" charset="0"/>
              </a:rPr>
              <a:t>Can you explain these in your own words?</a:t>
            </a:r>
          </a:p>
        </p:txBody>
      </p:sp>
    </p:spTree>
    <p:extLst>
      <p:ext uri="{BB962C8B-B14F-4D97-AF65-F5344CB8AC3E}">
        <p14:creationId xmlns:p14="http://schemas.microsoft.com/office/powerpoint/2010/main" val="8574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800" decel="100000"/>
                                        <p:tgtEl>
                                          <p:spTgt spid="8"/>
                                        </p:tgtEl>
                                      </p:cBhvr>
                                    </p:animEffect>
                                    <p:anim calcmode="lin" valueType="num">
                                      <p:cBhvr>
                                        <p:cTn id="32" dur="800" decel="100000" fill="hold"/>
                                        <p:tgtEl>
                                          <p:spTgt spid="8"/>
                                        </p:tgtEl>
                                        <p:attrNameLst>
                                          <p:attrName>style.rotation</p:attrName>
                                        </p:attrNameLst>
                                      </p:cBhvr>
                                      <p:tavLst>
                                        <p:tav tm="0">
                                          <p:val>
                                            <p:fltVal val="-90"/>
                                          </p:val>
                                        </p:tav>
                                        <p:tav tm="100000">
                                          <p:val>
                                            <p:fltVal val="0"/>
                                          </p:val>
                                        </p:tav>
                                      </p:tavLst>
                                    </p:anim>
                                    <p:anim calcmode="lin" valueType="num">
                                      <p:cBhvr>
                                        <p:cTn id="33" dur="800" decel="100000" fill="hold"/>
                                        <p:tgtEl>
                                          <p:spTgt spid="8"/>
                                        </p:tgtEl>
                                        <p:attrNameLst>
                                          <p:attrName>ppt_x</p:attrName>
                                        </p:attrNameLst>
                                      </p:cBhvr>
                                      <p:tavLst>
                                        <p:tav tm="0">
                                          <p:val>
                                            <p:strVal val="#ppt_x+0.4"/>
                                          </p:val>
                                        </p:tav>
                                        <p:tav tm="100000">
                                          <p:val>
                                            <p:strVal val="#ppt_x-0.05"/>
                                          </p:val>
                                        </p:tav>
                                      </p:tavLst>
                                    </p:anim>
                                    <p:anim calcmode="lin" valueType="num">
                                      <p:cBhvr>
                                        <p:cTn id="34" dur="800" decel="100000" fill="hold"/>
                                        <p:tgtEl>
                                          <p:spTgt spid="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Balloon Debate</a:t>
            </a:r>
          </a:p>
        </p:txBody>
      </p:sp>
      <p:pic>
        <p:nvPicPr>
          <p:cNvPr id="4" name="Picture 3">
            <a:extLst>
              <a:ext uri="{FF2B5EF4-FFF2-40B4-BE49-F238E27FC236}">
                <a16:creationId xmlns:a16="http://schemas.microsoft.com/office/drawing/2014/main" id="{97AA1225-40C9-19F4-D63D-A0C9E19B6A89}"/>
              </a:ext>
            </a:extLst>
          </p:cNvPr>
          <p:cNvPicPr>
            <a:picLocks noChangeAspect="1"/>
          </p:cNvPicPr>
          <p:nvPr/>
        </p:nvPicPr>
        <p:blipFill>
          <a:blip r:embed="rId3"/>
          <a:stretch>
            <a:fillRect/>
          </a:stretch>
        </p:blipFill>
        <p:spPr>
          <a:xfrm>
            <a:off x="0" y="1790865"/>
            <a:ext cx="2633664" cy="4682070"/>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4C7369CA-6B86-EEE0-9112-1BF57EEF15E6}"/>
              </a:ext>
            </a:extLst>
          </p:cNvPr>
          <p:cNvPicPr>
            <a:picLocks noChangeAspect="1"/>
          </p:cNvPicPr>
          <p:nvPr/>
        </p:nvPicPr>
        <p:blipFill>
          <a:blip r:embed="rId4"/>
          <a:stretch>
            <a:fillRect/>
          </a:stretch>
        </p:blipFill>
        <p:spPr>
          <a:xfrm>
            <a:off x="2978475" y="2301251"/>
            <a:ext cx="2633664" cy="4682069"/>
          </a:xfrm>
          <a:prstGeom prst="rect">
            <a:avLst/>
          </a:prstGeom>
        </p:spPr>
      </p:pic>
      <p:sp>
        <p:nvSpPr>
          <p:cNvPr id="9" name="Speech Bubble: Rectangle with Corners Rounded 8">
            <a:extLst>
              <a:ext uri="{FF2B5EF4-FFF2-40B4-BE49-F238E27FC236}">
                <a16:creationId xmlns:a16="http://schemas.microsoft.com/office/drawing/2014/main" id="{D46F16C3-C515-1D3D-5545-76331C3F20C3}"/>
              </a:ext>
            </a:extLst>
          </p:cNvPr>
          <p:cNvSpPr/>
          <p:nvPr/>
        </p:nvSpPr>
        <p:spPr>
          <a:xfrm>
            <a:off x="1661643" y="1240687"/>
            <a:ext cx="3588948" cy="1917343"/>
          </a:xfrm>
          <a:prstGeom prst="wedgeRoundRectCallout">
            <a:avLst>
              <a:gd name="adj1" fmla="val -47531"/>
              <a:gd name="adj2" fmla="val 70608"/>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1600" dirty="0">
                <a:latin typeface="Trebuchet MS" panose="020B0603020202020204" pitchFamily="34" charset="0"/>
                <a:cs typeface="Gisha" panose="020B0502040204020203" pitchFamily="34" charset="-79"/>
              </a:rPr>
              <a:t>We are in a hot air balloon, flying over dangerous shark-infested waters. The balloon starts running out of air and is beginning to sink. </a:t>
            </a:r>
          </a:p>
        </p:txBody>
      </p:sp>
      <p:sp>
        <p:nvSpPr>
          <p:cNvPr id="10" name="Speech Bubble: Rectangle with Corners Rounded 9">
            <a:extLst>
              <a:ext uri="{FF2B5EF4-FFF2-40B4-BE49-F238E27FC236}">
                <a16:creationId xmlns:a16="http://schemas.microsoft.com/office/drawing/2014/main" id="{080DE877-398E-BBE9-D359-1212684F4233}"/>
              </a:ext>
            </a:extLst>
          </p:cNvPr>
          <p:cNvSpPr/>
          <p:nvPr/>
        </p:nvSpPr>
        <p:spPr>
          <a:xfrm>
            <a:off x="5350887" y="3224434"/>
            <a:ext cx="2712309" cy="1499695"/>
          </a:xfrm>
          <a:prstGeom prst="wedgeRoundRectCallout">
            <a:avLst>
              <a:gd name="adj1" fmla="val -66217"/>
              <a:gd name="adj2" fmla="val 30691"/>
              <a:gd name="adj3" fmla="val 16667"/>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GB" sz="1600" dirty="0">
                <a:latin typeface="Trebuchet MS" panose="020B0603020202020204" pitchFamily="34" charset="0"/>
                <a:cs typeface="Gisha" panose="020B0502040204020203" pitchFamily="34" charset="-79"/>
              </a:rPr>
              <a:t>To survive, we must throw one person overboard.              </a:t>
            </a:r>
          </a:p>
          <a:p>
            <a:pPr marL="0" indent="0">
              <a:lnSpc>
                <a:spcPct val="150000"/>
              </a:lnSpc>
              <a:buNone/>
            </a:pPr>
            <a:r>
              <a:rPr lang="en-GB" sz="1600" dirty="0">
                <a:latin typeface="Trebuchet MS" panose="020B0603020202020204" pitchFamily="34" charset="0"/>
                <a:cs typeface="Gisha" panose="020B0502040204020203" pitchFamily="34" charset="-79"/>
              </a:rPr>
              <a:t>Who should it be?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5"/>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6"/>
          <a:stretch>
            <a:fillRect/>
          </a:stretch>
        </p:blipFill>
        <p:spPr>
          <a:xfrm rot="20284239">
            <a:off x="8636483" y="498203"/>
            <a:ext cx="2821395" cy="5015813"/>
          </a:xfrm>
          <a:prstGeom prst="rect">
            <a:avLst/>
          </a:prstGeom>
        </p:spPr>
      </p:pic>
    </p:spTree>
    <p:extLst>
      <p:ext uri="{BB962C8B-B14F-4D97-AF65-F5344CB8AC3E}">
        <p14:creationId xmlns:p14="http://schemas.microsoft.com/office/powerpoint/2010/main" val="39600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4500" y="1238865"/>
            <a:ext cx="8585200" cy="1542435"/>
          </a:xfrm>
        </p:spPr>
        <p:txBody>
          <a:bodyPr/>
          <a:lstStyle/>
          <a:p>
            <a:pPr marL="0" indent="0">
              <a:buNone/>
            </a:pPr>
            <a:r>
              <a:rPr lang="en-GB" sz="2800" dirty="0">
                <a:latin typeface="Trebuchet MS" panose="020B0603020202020204" pitchFamily="34" charset="0"/>
              </a:rPr>
              <a:t>Motion for the Balloon Debate: </a:t>
            </a:r>
          </a:p>
          <a:p>
            <a:pPr marL="0" indent="0">
              <a:buNone/>
            </a:pPr>
            <a:endParaRPr lang="en-GB" dirty="0">
              <a:latin typeface="Trebuchet MS" panose="020B0603020202020204" pitchFamily="34" charset="0"/>
            </a:endParaRPr>
          </a:p>
        </p:txBody>
      </p:sp>
      <p:sp>
        <p:nvSpPr>
          <p:cNvPr id="5" name="TextBox 4"/>
          <p:cNvSpPr txBox="1"/>
          <p:nvPr/>
        </p:nvSpPr>
        <p:spPr>
          <a:xfrm>
            <a:off x="1797050" y="2776436"/>
            <a:ext cx="8597900" cy="523220"/>
          </a:xfrm>
          <a:prstGeom prst="rect">
            <a:avLst/>
          </a:prstGeom>
          <a:noFill/>
        </p:spPr>
        <p:txBody>
          <a:bodyPr wrap="square" rtlCol="0">
            <a:spAutoFit/>
          </a:bodyPr>
          <a:lstStyle/>
          <a:p>
            <a:r>
              <a:rPr lang="en-GB" sz="2800" dirty="0">
                <a:latin typeface="Trebuchet MS" panose="020B0603020202020204" pitchFamily="34" charset="0"/>
              </a:rPr>
              <a:t>Which groups are the stakeholders in this debate?</a:t>
            </a:r>
          </a:p>
        </p:txBody>
      </p:sp>
      <p:sp>
        <p:nvSpPr>
          <p:cNvPr id="7" name="Text Placeholder 6">
            <a:extLst>
              <a:ext uri="{FF2B5EF4-FFF2-40B4-BE49-F238E27FC236}">
                <a16:creationId xmlns:a16="http://schemas.microsoft.com/office/drawing/2014/main" id="{533C18B7-F12B-FFCC-1CEC-810D4183F214}"/>
              </a:ext>
            </a:extLst>
          </p:cNvPr>
          <p:cNvSpPr>
            <a:spLocks noGrp="1"/>
          </p:cNvSpPr>
          <p:nvPr>
            <p:ph type="body" sz="quarter" idx="10"/>
          </p:nvPr>
        </p:nvSpPr>
        <p:spPr/>
        <p:txBody>
          <a:bodyPr/>
          <a:lstStyle/>
          <a:p>
            <a:r>
              <a:rPr lang="en-GB" dirty="0">
                <a:latin typeface="Trebuchet MS" panose="020B0603020202020204" pitchFamily="34" charset="0"/>
              </a:rPr>
              <a:t>Preparation</a:t>
            </a:r>
          </a:p>
        </p:txBody>
      </p:sp>
      <p:sp>
        <p:nvSpPr>
          <p:cNvPr id="2" name="Rectangle 1">
            <a:extLst>
              <a:ext uri="{FF2B5EF4-FFF2-40B4-BE49-F238E27FC236}">
                <a16:creationId xmlns:a16="http://schemas.microsoft.com/office/drawing/2014/main" id="{A0526FCB-1E50-6790-3714-7FBDE79E4075}"/>
              </a:ext>
            </a:extLst>
          </p:cNvPr>
          <p:cNvSpPr/>
          <p:nvPr/>
        </p:nvSpPr>
        <p:spPr>
          <a:xfrm>
            <a:off x="687308" y="1976217"/>
            <a:ext cx="10817384" cy="1323439"/>
          </a:xfrm>
          <a:prstGeom prst="rect">
            <a:avLst/>
          </a:prstGeom>
          <a:noFill/>
        </p:spPr>
        <p:txBody>
          <a:bodyPr wrap="none" lIns="91440" tIns="45720" rIns="91440" bIns="45720">
            <a:spAutoFit/>
          </a:bodyPr>
          <a:lstStyle/>
          <a:p>
            <a:pPr algn="ctr"/>
            <a:r>
              <a:rPr lang="en-GB"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All cars should be banned from city centres.</a:t>
            </a:r>
          </a:p>
          <a:p>
            <a:pPr algn="ct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endParaRPr>
          </a:p>
        </p:txBody>
      </p:sp>
      <p:sp>
        <p:nvSpPr>
          <p:cNvPr id="4" name="Callout: Up Arrow 3">
            <a:extLst>
              <a:ext uri="{FF2B5EF4-FFF2-40B4-BE49-F238E27FC236}">
                <a16:creationId xmlns:a16="http://schemas.microsoft.com/office/drawing/2014/main" id="{67AD8C3D-F214-9708-B7F0-41F5DCA68E1B}"/>
              </a:ext>
            </a:extLst>
          </p:cNvPr>
          <p:cNvSpPr/>
          <p:nvPr/>
        </p:nvSpPr>
        <p:spPr>
          <a:xfrm>
            <a:off x="952071" y="3775398"/>
            <a:ext cx="1832225" cy="1597986"/>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1">
                    <a:lumMod val="60000"/>
                    <a:lumOff val="40000"/>
                  </a:schemeClr>
                </a:solidFill>
                <a:latin typeface="Trebuchet MS" panose="020B0603020202020204" pitchFamily="34" charset="0"/>
              </a:rPr>
              <a:t>?</a:t>
            </a:r>
          </a:p>
        </p:txBody>
      </p:sp>
      <p:sp>
        <p:nvSpPr>
          <p:cNvPr id="8" name="Callout: Up Arrow 7">
            <a:extLst>
              <a:ext uri="{FF2B5EF4-FFF2-40B4-BE49-F238E27FC236}">
                <a16:creationId xmlns:a16="http://schemas.microsoft.com/office/drawing/2014/main" id="{A3D6A9F9-6885-E8E4-9C32-8438C280F028}"/>
              </a:ext>
            </a:extLst>
          </p:cNvPr>
          <p:cNvSpPr/>
          <p:nvPr/>
        </p:nvSpPr>
        <p:spPr>
          <a:xfrm>
            <a:off x="3065979" y="3775398"/>
            <a:ext cx="1832225" cy="1597986"/>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1">
                    <a:lumMod val="60000"/>
                    <a:lumOff val="40000"/>
                  </a:schemeClr>
                </a:solidFill>
                <a:latin typeface="Trebuchet MS" panose="020B0603020202020204" pitchFamily="34" charset="0"/>
              </a:rPr>
              <a:t>?</a:t>
            </a:r>
          </a:p>
        </p:txBody>
      </p:sp>
      <p:sp>
        <p:nvSpPr>
          <p:cNvPr id="9" name="Callout: Up Arrow 8">
            <a:extLst>
              <a:ext uri="{FF2B5EF4-FFF2-40B4-BE49-F238E27FC236}">
                <a16:creationId xmlns:a16="http://schemas.microsoft.com/office/drawing/2014/main" id="{6C8F206F-1D1C-E503-79FC-01C045E43F03}"/>
              </a:ext>
            </a:extLst>
          </p:cNvPr>
          <p:cNvSpPr/>
          <p:nvPr/>
        </p:nvSpPr>
        <p:spPr>
          <a:xfrm>
            <a:off x="5179887" y="3775398"/>
            <a:ext cx="1832225" cy="1597986"/>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1">
                    <a:lumMod val="60000"/>
                    <a:lumOff val="40000"/>
                  </a:schemeClr>
                </a:solidFill>
                <a:latin typeface="Trebuchet MS" panose="020B0603020202020204" pitchFamily="34" charset="0"/>
              </a:rPr>
              <a:t>?</a:t>
            </a:r>
          </a:p>
        </p:txBody>
      </p:sp>
      <p:sp>
        <p:nvSpPr>
          <p:cNvPr id="10" name="Callout: Up Arrow 9">
            <a:extLst>
              <a:ext uri="{FF2B5EF4-FFF2-40B4-BE49-F238E27FC236}">
                <a16:creationId xmlns:a16="http://schemas.microsoft.com/office/drawing/2014/main" id="{5C761407-E993-7E15-D7F7-C17C2EF20737}"/>
              </a:ext>
            </a:extLst>
          </p:cNvPr>
          <p:cNvSpPr/>
          <p:nvPr/>
        </p:nvSpPr>
        <p:spPr>
          <a:xfrm>
            <a:off x="7293795" y="3775398"/>
            <a:ext cx="1832225" cy="1597986"/>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1">
                    <a:lumMod val="60000"/>
                    <a:lumOff val="40000"/>
                  </a:schemeClr>
                </a:solidFill>
                <a:latin typeface="Trebuchet MS" panose="020B0603020202020204" pitchFamily="34" charset="0"/>
              </a:rPr>
              <a:t>?</a:t>
            </a:r>
          </a:p>
        </p:txBody>
      </p:sp>
      <p:sp>
        <p:nvSpPr>
          <p:cNvPr id="11" name="Callout: Up Arrow 10">
            <a:extLst>
              <a:ext uri="{FF2B5EF4-FFF2-40B4-BE49-F238E27FC236}">
                <a16:creationId xmlns:a16="http://schemas.microsoft.com/office/drawing/2014/main" id="{5DE862ED-43A7-E668-D0A2-3E4D67C82846}"/>
              </a:ext>
            </a:extLst>
          </p:cNvPr>
          <p:cNvSpPr/>
          <p:nvPr/>
        </p:nvSpPr>
        <p:spPr>
          <a:xfrm>
            <a:off x="9407703" y="3775398"/>
            <a:ext cx="1832225" cy="1597986"/>
          </a:xfrm>
          <a:prstGeom prst="upArrowCallou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accent1">
                    <a:lumMod val="60000"/>
                    <a:lumOff val="40000"/>
                  </a:schemeClr>
                </a:solidFill>
                <a:latin typeface="Trebuchet MS" panose="020B0603020202020204" pitchFamily="34" charset="0"/>
              </a:rPr>
              <a:t>?</a:t>
            </a:r>
          </a:p>
        </p:txBody>
      </p:sp>
    </p:spTree>
    <p:extLst>
      <p:ext uri="{BB962C8B-B14F-4D97-AF65-F5344CB8AC3E}">
        <p14:creationId xmlns:p14="http://schemas.microsoft.com/office/powerpoint/2010/main" val="283395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800" decel="100000"/>
                                        <p:tgtEl>
                                          <p:spTgt spid="10"/>
                                        </p:tgtEl>
                                      </p:cBhvr>
                                    </p:animEffect>
                                    <p:anim calcmode="lin" valueType="num">
                                      <p:cBhvr>
                                        <p:cTn id="32" dur="800" decel="100000" fill="hold"/>
                                        <p:tgtEl>
                                          <p:spTgt spid="10"/>
                                        </p:tgtEl>
                                        <p:attrNameLst>
                                          <p:attrName>style.rotation</p:attrName>
                                        </p:attrNameLst>
                                      </p:cBhvr>
                                      <p:tavLst>
                                        <p:tav tm="0">
                                          <p:val>
                                            <p:fltVal val="-90"/>
                                          </p:val>
                                        </p:tav>
                                        <p:tav tm="100000">
                                          <p:val>
                                            <p:fltVal val="0"/>
                                          </p:val>
                                        </p:tav>
                                      </p:tavLst>
                                    </p:anim>
                                    <p:anim calcmode="lin" valueType="num">
                                      <p:cBhvr>
                                        <p:cTn id="33" dur="800" decel="100000" fill="hold"/>
                                        <p:tgtEl>
                                          <p:spTgt spid="10"/>
                                        </p:tgtEl>
                                        <p:attrNameLst>
                                          <p:attrName>ppt_x</p:attrName>
                                        </p:attrNameLst>
                                      </p:cBhvr>
                                      <p:tavLst>
                                        <p:tav tm="0">
                                          <p:val>
                                            <p:strVal val="#ppt_x+0.4"/>
                                          </p:val>
                                        </p:tav>
                                        <p:tav tm="100000">
                                          <p:val>
                                            <p:strVal val="#ppt_x-0.05"/>
                                          </p:val>
                                        </p:tav>
                                      </p:tavLst>
                                    </p:anim>
                                    <p:anim calcmode="lin" valueType="num">
                                      <p:cBhvr>
                                        <p:cTn id="34" dur="800" decel="100000" fill="hold"/>
                                        <p:tgtEl>
                                          <p:spTgt spid="1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800" decel="100000"/>
                                        <p:tgtEl>
                                          <p:spTgt spid="11"/>
                                        </p:tgtEl>
                                      </p:cBhvr>
                                    </p:animEffect>
                                    <p:anim calcmode="lin" valueType="num">
                                      <p:cBhvr>
                                        <p:cTn id="40" dur="800" decel="100000" fill="hold"/>
                                        <p:tgtEl>
                                          <p:spTgt spid="11"/>
                                        </p:tgtEl>
                                        <p:attrNameLst>
                                          <p:attrName>style.rotation</p:attrName>
                                        </p:attrNameLst>
                                      </p:cBhvr>
                                      <p:tavLst>
                                        <p:tav tm="0">
                                          <p:val>
                                            <p:fltVal val="-90"/>
                                          </p:val>
                                        </p:tav>
                                        <p:tav tm="100000">
                                          <p:val>
                                            <p:fltVal val="0"/>
                                          </p:val>
                                        </p:tav>
                                      </p:tavLst>
                                    </p:anim>
                                    <p:anim calcmode="lin" valueType="num">
                                      <p:cBhvr>
                                        <p:cTn id="41" dur="800" decel="100000" fill="hold"/>
                                        <p:tgtEl>
                                          <p:spTgt spid="11"/>
                                        </p:tgtEl>
                                        <p:attrNameLst>
                                          <p:attrName>ppt_x</p:attrName>
                                        </p:attrNameLst>
                                      </p:cBhvr>
                                      <p:tavLst>
                                        <p:tav tm="0">
                                          <p:val>
                                            <p:strVal val="#ppt_x+0.4"/>
                                          </p:val>
                                        </p:tav>
                                        <p:tav tm="100000">
                                          <p:val>
                                            <p:strVal val="#ppt_x-0.05"/>
                                          </p:val>
                                        </p:tav>
                                      </p:tavLst>
                                    </p:anim>
                                    <p:anim calcmode="lin" valueType="num">
                                      <p:cBhvr>
                                        <p:cTn id="42" dur="800" decel="100000" fill="hold"/>
                                        <p:tgtEl>
                                          <p:spTgt spid="11"/>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1B2796-2E05-E616-E97B-7A67E2833E87}"/>
              </a:ext>
            </a:extLst>
          </p:cNvPr>
          <p:cNvSpPr>
            <a:spLocks noGrp="1"/>
          </p:cNvSpPr>
          <p:nvPr>
            <p:ph type="body" sz="quarter" idx="10"/>
          </p:nvPr>
        </p:nvSpPr>
        <p:spPr/>
        <p:txBody>
          <a:bodyPr/>
          <a:lstStyle/>
          <a:p>
            <a:r>
              <a:rPr lang="en-GB" dirty="0">
                <a:latin typeface="Trebuchet MS" panose="020B0603020202020204" pitchFamily="34" charset="0"/>
              </a:rPr>
              <a:t>Balloon Debate Roles</a:t>
            </a:r>
          </a:p>
        </p:txBody>
      </p:sp>
      <p:graphicFrame>
        <p:nvGraphicFramePr>
          <p:cNvPr id="9" name="TextBox 2">
            <a:extLst>
              <a:ext uri="{FF2B5EF4-FFF2-40B4-BE49-F238E27FC236}">
                <a16:creationId xmlns:a16="http://schemas.microsoft.com/office/drawing/2014/main" id="{1B0718F6-2E37-FD52-AE62-B215DDA4E2AF}"/>
              </a:ext>
            </a:extLst>
          </p:cNvPr>
          <p:cNvGraphicFramePr/>
          <p:nvPr>
            <p:extLst>
              <p:ext uri="{D42A27DB-BD31-4B8C-83A1-F6EECF244321}">
                <p14:modId xmlns:p14="http://schemas.microsoft.com/office/powerpoint/2010/main" val="2097492129"/>
              </p:ext>
            </p:extLst>
          </p:nvPr>
        </p:nvGraphicFramePr>
        <p:xfrm>
          <a:off x="548821" y="2777144"/>
          <a:ext cx="11094358" cy="3108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79C3C57F-AE94-B074-CD1D-E5FF40F93D21}"/>
              </a:ext>
            </a:extLst>
          </p:cNvPr>
          <p:cNvSpPr txBox="1"/>
          <p:nvPr/>
        </p:nvSpPr>
        <p:spPr>
          <a:xfrm>
            <a:off x="444500" y="1371800"/>
            <a:ext cx="10271579" cy="1015663"/>
          </a:xfrm>
          <a:prstGeom prst="rect">
            <a:avLst/>
          </a:prstGeom>
          <a:noFill/>
        </p:spPr>
        <p:txBody>
          <a:bodyPr wrap="square" lIns="91440" tIns="45720" rIns="91440" bIns="45720" anchor="t">
            <a:spAutoFit/>
          </a:bodyPr>
          <a:lstStyle/>
          <a:p>
            <a:pPr fontAlgn="base"/>
            <a:r>
              <a:rPr lang="en-GB" sz="2000" b="0" i="0" dirty="0">
                <a:solidFill>
                  <a:srgbClr val="000000"/>
                </a:solidFill>
                <a:effectLst/>
                <a:latin typeface="Trebuchet MS"/>
              </a:rPr>
              <a:t>Each group is going to represent one stakeholder in a balloon debate on the motion. Each group will need to prepare their arguments. In order to do this effectively </a:t>
            </a:r>
            <a:r>
              <a:rPr lang="en-GB" sz="2000" dirty="0">
                <a:solidFill>
                  <a:srgbClr val="000000"/>
                </a:solidFill>
                <a:latin typeface="Trebuchet MS"/>
              </a:rPr>
              <a:t>you </a:t>
            </a:r>
            <a:r>
              <a:rPr lang="en-GB" sz="2000" b="0" i="0" dirty="0">
                <a:solidFill>
                  <a:srgbClr val="000000"/>
                </a:solidFill>
                <a:effectLst/>
                <a:latin typeface="Trebuchet MS"/>
              </a:rPr>
              <a:t>will need to assume different roles</a:t>
            </a:r>
            <a:r>
              <a:rPr lang="en-GB" sz="2000" dirty="0">
                <a:solidFill>
                  <a:srgbClr val="000000"/>
                </a:solidFill>
                <a:latin typeface="Trebuchet MS"/>
              </a:rPr>
              <a:t>:</a:t>
            </a:r>
          </a:p>
        </p:txBody>
      </p:sp>
      <p:pic>
        <p:nvPicPr>
          <p:cNvPr id="7" name="Picture 6" descr="A picture containing text, silhouette&#10;&#10;Description automatically generated">
            <a:extLst>
              <a:ext uri="{FF2B5EF4-FFF2-40B4-BE49-F238E27FC236}">
                <a16:creationId xmlns:a16="http://schemas.microsoft.com/office/drawing/2014/main" id="{C1558124-A89D-F7FD-7033-14BA8E3BD73E}"/>
              </a:ext>
            </a:extLst>
          </p:cNvPr>
          <p:cNvPicPr>
            <a:picLocks noChangeAspect="1"/>
          </p:cNvPicPr>
          <p:nvPr/>
        </p:nvPicPr>
        <p:blipFill rotWithShape="1">
          <a:blip r:embed="rId7"/>
          <a:srcRect t="43492"/>
          <a:stretch/>
        </p:blipFill>
        <p:spPr>
          <a:xfrm>
            <a:off x="8142514" y="3563053"/>
            <a:ext cx="3604987" cy="3621518"/>
          </a:xfrm>
          <a:prstGeom prst="rect">
            <a:avLst/>
          </a:prstGeom>
        </p:spPr>
      </p:pic>
    </p:spTree>
    <p:extLst>
      <p:ext uri="{BB962C8B-B14F-4D97-AF65-F5344CB8AC3E}">
        <p14:creationId xmlns:p14="http://schemas.microsoft.com/office/powerpoint/2010/main" val="169004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587A84-0831-7630-1137-8B68AB5BCE34}"/>
              </a:ext>
            </a:extLst>
          </p:cNvPr>
          <p:cNvSpPr txBox="1"/>
          <p:nvPr/>
        </p:nvSpPr>
        <p:spPr>
          <a:xfrm>
            <a:off x="444500" y="1238774"/>
            <a:ext cx="11059887" cy="5016758"/>
          </a:xfrm>
          <a:prstGeom prst="rect">
            <a:avLst/>
          </a:prstGeom>
          <a:noFill/>
        </p:spPr>
        <p:txBody>
          <a:bodyPr wrap="square" lIns="91440" tIns="45720" rIns="91440" bIns="45720" anchor="t">
            <a:spAutoFit/>
          </a:bodyPr>
          <a:lstStyle/>
          <a:p>
            <a:pPr marL="342900" indent="-342900" algn="l" rtl="0" fontAlgn="base">
              <a:buFont typeface="+mj-lt"/>
              <a:buAutoNum type="arabicPeriod"/>
            </a:pPr>
            <a:r>
              <a:rPr lang="en-GB" sz="2000" b="0" i="0" dirty="0">
                <a:solidFill>
                  <a:srgbClr val="000000"/>
                </a:solidFill>
                <a:effectLst/>
                <a:latin typeface="Trebuchet MS" panose="020B0603020202020204" pitchFamily="34" charset="0"/>
              </a:rPr>
              <a:t>Have a think about the stakeholder you have been allocated.</a:t>
            </a:r>
            <a:r>
              <a:rPr lang="en-GB" sz="2000" dirty="0">
                <a:solidFill>
                  <a:srgbClr val="000000"/>
                </a:solidFill>
                <a:latin typeface="Trebuchet MS" panose="020B0603020202020204" pitchFamily="34" charset="0"/>
              </a:rPr>
              <a:t> Brainstorm and share your ideas in your groups.</a:t>
            </a:r>
          </a:p>
          <a:p>
            <a:pPr marL="342900" indent="-342900" algn="l" rtl="0" fontAlgn="base">
              <a:buFont typeface="+mj-lt"/>
              <a:buAutoNum type="arabicPeriod"/>
            </a:pPr>
            <a:endParaRPr lang="en-GB" sz="2000" b="0" i="0" dirty="0">
              <a:solidFill>
                <a:srgbClr val="000000"/>
              </a:solidFill>
              <a:effectLst/>
              <a:latin typeface="Trebuchet MS" panose="020B0603020202020204" pitchFamily="34" charset="0"/>
            </a:endParaRPr>
          </a:p>
          <a:p>
            <a:pPr marL="342900" indent="-342900" algn="l" rtl="0" fontAlgn="base">
              <a:buFont typeface="+mj-lt"/>
              <a:buAutoNum type="arabicPeriod"/>
            </a:pPr>
            <a:r>
              <a:rPr lang="en-GB" sz="2000" b="0" i="0" dirty="0">
                <a:solidFill>
                  <a:srgbClr val="000000"/>
                </a:solidFill>
                <a:effectLst/>
                <a:latin typeface="Trebuchet MS" panose="020B0603020202020204" pitchFamily="34" charset="0"/>
              </a:rPr>
              <a:t>Decide whether your stakeholder is for or against the motion. </a:t>
            </a:r>
          </a:p>
          <a:p>
            <a:pPr marL="342900" indent="-342900" algn="l" rtl="0" fontAlgn="base">
              <a:buFont typeface="+mj-lt"/>
              <a:buAutoNum type="arabicPeriod"/>
            </a:pPr>
            <a:endParaRPr lang="en-GB" sz="2000" b="0" i="0" dirty="0">
              <a:solidFill>
                <a:srgbClr val="000000"/>
              </a:solidFill>
              <a:effectLst/>
              <a:latin typeface="Trebuchet MS" panose="020B0603020202020204" pitchFamily="34" charset="0"/>
            </a:endParaRPr>
          </a:p>
          <a:p>
            <a:pPr marL="342900" indent="-342900" algn="l" rtl="0" fontAlgn="base">
              <a:buFont typeface="+mj-lt"/>
              <a:buAutoNum type="arabicPeriod"/>
            </a:pPr>
            <a:r>
              <a:rPr lang="en-GB" sz="2000" b="0" i="0" dirty="0">
                <a:solidFill>
                  <a:srgbClr val="000000"/>
                </a:solidFill>
                <a:effectLst/>
                <a:latin typeface="Trebuchet MS"/>
              </a:rPr>
              <a:t>Choose </a:t>
            </a:r>
            <a:r>
              <a:rPr lang="en-GB" sz="2000" dirty="0">
                <a:solidFill>
                  <a:srgbClr val="000000"/>
                </a:solidFill>
                <a:latin typeface="Trebuchet MS"/>
              </a:rPr>
              <a:t>three</a:t>
            </a:r>
            <a:r>
              <a:rPr lang="en-GB" sz="2000" b="0" i="0" dirty="0">
                <a:solidFill>
                  <a:srgbClr val="000000"/>
                </a:solidFill>
                <a:effectLst/>
                <a:latin typeface="Trebuchet MS"/>
              </a:rPr>
              <a:t> arguments and begin developing PEE for the first argument using the ‘argument’ sheets.  </a:t>
            </a:r>
          </a:p>
          <a:p>
            <a:pPr marL="342900" indent="-342900" algn="l" rtl="0" fontAlgn="base">
              <a:buFont typeface="+mj-lt"/>
              <a:buAutoNum type="arabicPeriod"/>
            </a:pPr>
            <a:endParaRPr lang="en-GB" sz="2000" b="0" i="0" dirty="0">
              <a:solidFill>
                <a:srgbClr val="000000"/>
              </a:solidFill>
              <a:effectLst/>
              <a:latin typeface="Trebuchet MS" panose="020B0603020202020204" pitchFamily="34" charset="0"/>
            </a:endParaRPr>
          </a:p>
          <a:p>
            <a:pPr marL="342900" indent="-342900" fontAlgn="base">
              <a:buFont typeface="+mj-lt"/>
              <a:buAutoNum type="arabicPeriod"/>
            </a:pPr>
            <a:r>
              <a:rPr lang="en-GB" sz="2000" dirty="0">
                <a:solidFill>
                  <a:srgbClr val="000000"/>
                </a:solidFill>
                <a:latin typeface="Trebuchet MS"/>
              </a:rPr>
              <a:t>D</a:t>
            </a:r>
            <a:r>
              <a:rPr lang="en-GB" sz="2000" b="0" i="0" dirty="0">
                <a:solidFill>
                  <a:srgbClr val="000000"/>
                </a:solidFill>
                <a:effectLst/>
                <a:latin typeface="Trebuchet MS"/>
              </a:rPr>
              <a:t>evelop PEE for the second argument</a:t>
            </a:r>
            <a:r>
              <a:rPr lang="en-GB" sz="2000" dirty="0">
                <a:solidFill>
                  <a:srgbClr val="000000"/>
                </a:solidFill>
                <a:latin typeface="Trebuchet MS"/>
              </a:rPr>
              <a:t> and third argument. </a:t>
            </a:r>
            <a:endParaRPr lang="en-GB" sz="2000" b="0" i="0" dirty="0">
              <a:solidFill>
                <a:srgbClr val="000000"/>
              </a:solidFill>
              <a:effectLst/>
              <a:latin typeface="Trebuchet MS"/>
            </a:endParaRPr>
          </a:p>
          <a:p>
            <a:pPr marL="342900" indent="-342900" algn="l" rtl="0" fontAlgn="base">
              <a:buFont typeface="+mj-lt"/>
              <a:buAutoNum type="arabicPeriod"/>
            </a:pPr>
            <a:endParaRPr lang="en-GB" sz="2000" b="0" i="0" dirty="0">
              <a:solidFill>
                <a:srgbClr val="000000"/>
              </a:solidFill>
              <a:effectLst/>
              <a:latin typeface="Trebuchet MS" panose="020B0603020202020204" pitchFamily="34" charset="0"/>
            </a:endParaRPr>
          </a:p>
          <a:p>
            <a:pPr marL="342900" indent="-342900" algn="l" rtl="0" fontAlgn="base">
              <a:buFont typeface="+mj-lt"/>
              <a:buAutoNum type="arabicPeriod"/>
            </a:pPr>
            <a:r>
              <a:rPr lang="en-GB" sz="2000" dirty="0">
                <a:solidFill>
                  <a:srgbClr val="000000"/>
                </a:solidFill>
                <a:latin typeface="Trebuchet MS"/>
              </a:rPr>
              <a:t>Read through</a:t>
            </a:r>
            <a:r>
              <a:rPr lang="en-GB" sz="2000" b="0" i="0" dirty="0">
                <a:solidFill>
                  <a:srgbClr val="000000"/>
                </a:solidFill>
                <a:effectLst/>
                <a:latin typeface="Trebuchet MS"/>
              </a:rPr>
              <a:t> your wor</a:t>
            </a:r>
            <a:r>
              <a:rPr lang="en-GB" sz="2000" dirty="0">
                <a:solidFill>
                  <a:srgbClr val="000000"/>
                </a:solidFill>
                <a:latin typeface="Trebuchet MS"/>
              </a:rPr>
              <a:t>k </a:t>
            </a:r>
            <a:r>
              <a:rPr lang="en-GB" sz="2000" b="0" i="0" dirty="0">
                <a:solidFill>
                  <a:srgbClr val="000000"/>
                </a:solidFill>
                <a:effectLst/>
                <a:latin typeface="Trebuchet MS"/>
              </a:rPr>
              <a:t>and check it matches whether your stakeholder is for/against the motion, and add any final thoughts. </a:t>
            </a:r>
          </a:p>
          <a:p>
            <a:pPr marL="342900" indent="-342900" algn="l" rtl="0" fontAlgn="base">
              <a:buFont typeface="+mj-lt"/>
              <a:buAutoNum type="arabicPeriod"/>
            </a:pPr>
            <a:endParaRPr lang="en-GB" sz="2000" b="0" i="0" dirty="0">
              <a:solidFill>
                <a:srgbClr val="000000"/>
              </a:solidFill>
              <a:effectLst/>
              <a:latin typeface="Trebuchet MS" panose="020B0603020202020204" pitchFamily="34" charset="0"/>
            </a:endParaRPr>
          </a:p>
          <a:p>
            <a:pPr marL="342900" indent="-342900" algn="l" rtl="0" fontAlgn="base">
              <a:buFont typeface="+mj-lt"/>
              <a:buAutoNum type="arabicPeriod"/>
            </a:pPr>
            <a:r>
              <a:rPr lang="en-GB" sz="2000" b="0" i="0" dirty="0">
                <a:solidFill>
                  <a:srgbClr val="000000"/>
                </a:solidFill>
                <a:effectLst/>
                <a:latin typeface="Trebuchet MS" panose="020B0603020202020204" pitchFamily="34" charset="0"/>
              </a:rPr>
              <a:t>Decide who will represent </a:t>
            </a:r>
            <a:r>
              <a:rPr lang="en-GB" sz="2000" dirty="0">
                <a:solidFill>
                  <a:srgbClr val="000000"/>
                </a:solidFill>
                <a:latin typeface="Trebuchet MS" panose="020B0603020202020204" pitchFamily="34" charset="0"/>
              </a:rPr>
              <a:t>your</a:t>
            </a:r>
            <a:r>
              <a:rPr lang="en-GB" sz="2000" b="0" i="0" dirty="0">
                <a:solidFill>
                  <a:srgbClr val="000000"/>
                </a:solidFill>
                <a:effectLst/>
                <a:latin typeface="Trebuchet MS" panose="020B0603020202020204" pitchFamily="34" charset="0"/>
              </a:rPr>
              <a:t> stakeholder view in the balloon and give that person the opportunity to practise putting across their argument, providing feedback on expression, confidence and clarity. Use the ‘body language’ sheets for guidance   </a:t>
            </a:r>
          </a:p>
        </p:txBody>
      </p:sp>
      <p:sp>
        <p:nvSpPr>
          <p:cNvPr id="4" name="Text Placeholder 3">
            <a:extLst>
              <a:ext uri="{FF2B5EF4-FFF2-40B4-BE49-F238E27FC236}">
                <a16:creationId xmlns:a16="http://schemas.microsoft.com/office/drawing/2014/main" id="{D89957BD-DAC9-125A-8F8B-98ABEC7A5725}"/>
              </a:ext>
            </a:extLst>
          </p:cNvPr>
          <p:cNvSpPr>
            <a:spLocks noGrp="1"/>
          </p:cNvSpPr>
          <p:nvPr>
            <p:ph type="body" sz="quarter" idx="10"/>
          </p:nvPr>
        </p:nvSpPr>
        <p:spPr/>
        <p:txBody>
          <a:bodyPr/>
          <a:lstStyle/>
          <a:p>
            <a:r>
              <a:rPr lang="en-GB" dirty="0">
                <a:latin typeface="Trebuchet MS" panose="020B0603020202020204" pitchFamily="34" charset="0"/>
              </a:rPr>
              <a:t>Next Steps</a:t>
            </a:r>
          </a:p>
        </p:txBody>
      </p:sp>
      <p:pic>
        <p:nvPicPr>
          <p:cNvPr id="7" name="Picture 6" descr="A picture containing text&#10;&#10;Description automatically generated">
            <a:extLst>
              <a:ext uri="{FF2B5EF4-FFF2-40B4-BE49-F238E27FC236}">
                <a16:creationId xmlns:a16="http://schemas.microsoft.com/office/drawing/2014/main" id="{13731238-0136-F3E4-6734-100FF0CEE653}"/>
              </a:ext>
            </a:extLst>
          </p:cNvPr>
          <p:cNvPicPr>
            <a:picLocks noChangeAspect="1"/>
          </p:cNvPicPr>
          <p:nvPr/>
        </p:nvPicPr>
        <p:blipFill>
          <a:blip r:embed="rId2"/>
          <a:stretch>
            <a:fillRect/>
          </a:stretch>
        </p:blipFill>
        <p:spPr>
          <a:xfrm flipH="1">
            <a:off x="10039350" y="331788"/>
            <a:ext cx="2657475" cy="4724400"/>
          </a:xfrm>
          <a:prstGeom prst="rect">
            <a:avLst/>
          </a:prstGeom>
        </p:spPr>
      </p:pic>
    </p:spTree>
    <p:extLst>
      <p:ext uri="{BB962C8B-B14F-4D97-AF65-F5344CB8AC3E}">
        <p14:creationId xmlns:p14="http://schemas.microsoft.com/office/powerpoint/2010/main" val="3771151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98518-F163-D6F9-4F13-D513C9B31110}"/>
              </a:ext>
            </a:extLst>
          </p:cNvPr>
          <p:cNvSpPr>
            <a:spLocks noGrp="1"/>
          </p:cNvSpPr>
          <p:nvPr>
            <p:ph type="body" sz="quarter" idx="10"/>
          </p:nvPr>
        </p:nvSpPr>
        <p:spPr/>
        <p:txBody>
          <a:bodyPr/>
          <a:lstStyle/>
          <a:p>
            <a:r>
              <a:rPr lang="en-GB" dirty="0">
                <a:latin typeface="Trebuchet MS" panose="020B0603020202020204" pitchFamily="34" charset="0"/>
              </a:rPr>
              <a:t>Plenary</a:t>
            </a:r>
          </a:p>
        </p:txBody>
      </p:sp>
      <p:graphicFrame>
        <p:nvGraphicFramePr>
          <p:cNvPr id="7" name="Text Placeholder 2">
            <a:extLst>
              <a:ext uri="{FF2B5EF4-FFF2-40B4-BE49-F238E27FC236}">
                <a16:creationId xmlns:a16="http://schemas.microsoft.com/office/drawing/2014/main" id="{7A9CDDC0-47E2-9925-8833-1DA8DCDA3753}"/>
              </a:ext>
            </a:extLst>
          </p:cNvPr>
          <p:cNvGraphicFramePr/>
          <p:nvPr>
            <p:extLst>
              <p:ext uri="{D42A27DB-BD31-4B8C-83A1-F6EECF244321}">
                <p14:modId xmlns:p14="http://schemas.microsoft.com/office/powerpoint/2010/main" val="1053960510"/>
              </p:ext>
            </p:extLst>
          </p:nvPr>
        </p:nvGraphicFramePr>
        <p:xfrm>
          <a:off x="0" y="1007701"/>
          <a:ext cx="8284029" cy="4160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Shape&#10;&#10;Description automatically generated with medium confidence">
            <a:extLst>
              <a:ext uri="{FF2B5EF4-FFF2-40B4-BE49-F238E27FC236}">
                <a16:creationId xmlns:a16="http://schemas.microsoft.com/office/drawing/2014/main" id="{CA16B904-C2DD-9B92-A992-2570DEDB7780}"/>
              </a:ext>
            </a:extLst>
          </p:cNvPr>
          <p:cNvPicPr>
            <a:picLocks noChangeAspect="1"/>
          </p:cNvPicPr>
          <p:nvPr/>
        </p:nvPicPr>
        <p:blipFill rotWithShape="1">
          <a:blip r:embed="rId7"/>
          <a:srcRect l="14259" t="16113" r="14068" b="12138"/>
          <a:stretch/>
        </p:blipFill>
        <p:spPr>
          <a:xfrm>
            <a:off x="9611874" y="4142079"/>
            <a:ext cx="2734870" cy="2737693"/>
          </a:xfrm>
          <a:prstGeom prst="rect">
            <a:avLst/>
          </a:prstGeom>
        </p:spPr>
      </p:pic>
      <p:graphicFrame>
        <p:nvGraphicFramePr>
          <p:cNvPr id="9" name="Table 23">
            <a:extLst>
              <a:ext uri="{FF2B5EF4-FFF2-40B4-BE49-F238E27FC236}">
                <a16:creationId xmlns:a16="http://schemas.microsoft.com/office/drawing/2014/main" id="{9B709630-4EB6-A667-927A-8EAC1509223C}"/>
              </a:ext>
            </a:extLst>
          </p:cNvPr>
          <p:cNvGraphicFramePr>
            <a:graphicFrameLocks noGrp="1"/>
          </p:cNvGraphicFramePr>
          <p:nvPr>
            <p:extLst>
              <p:ext uri="{D42A27DB-BD31-4B8C-83A1-F6EECF244321}">
                <p14:modId xmlns:p14="http://schemas.microsoft.com/office/powerpoint/2010/main" val="2964967265"/>
              </p:ext>
            </p:extLst>
          </p:nvPr>
        </p:nvGraphicFramePr>
        <p:xfrm>
          <a:off x="1119227" y="5882794"/>
          <a:ext cx="8630292" cy="854745"/>
        </p:xfrm>
        <a:graphic>
          <a:graphicData uri="http://schemas.openxmlformats.org/drawingml/2006/table">
            <a:tbl>
              <a:tblPr firstRow="1" bandRow="1">
                <a:tableStyleId>{5C22544A-7EE6-4342-B048-85BDC9FD1C3A}</a:tableStyleId>
              </a:tblPr>
              <a:tblGrid>
                <a:gridCol w="2157573">
                  <a:extLst>
                    <a:ext uri="{9D8B030D-6E8A-4147-A177-3AD203B41FA5}">
                      <a16:colId xmlns:a16="http://schemas.microsoft.com/office/drawing/2014/main" val="2985732543"/>
                    </a:ext>
                  </a:extLst>
                </a:gridCol>
                <a:gridCol w="2157573">
                  <a:extLst>
                    <a:ext uri="{9D8B030D-6E8A-4147-A177-3AD203B41FA5}">
                      <a16:colId xmlns:a16="http://schemas.microsoft.com/office/drawing/2014/main" val="4080946926"/>
                    </a:ext>
                  </a:extLst>
                </a:gridCol>
                <a:gridCol w="2157573">
                  <a:extLst>
                    <a:ext uri="{9D8B030D-6E8A-4147-A177-3AD203B41FA5}">
                      <a16:colId xmlns:a16="http://schemas.microsoft.com/office/drawing/2014/main" val="174964970"/>
                    </a:ext>
                  </a:extLst>
                </a:gridCol>
                <a:gridCol w="2157573">
                  <a:extLst>
                    <a:ext uri="{9D8B030D-6E8A-4147-A177-3AD203B41FA5}">
                      <a16:colId xmlns:a16="http://schemas.microsoft.com/office/drawing/2014/main" val="544450293"/>
                    </a:ext>
                  </a:extLst>
                </a:gridCol>
              </a:tblGrid>
              <a:tr h="854745">
                <a:tc>
                  <a:txBody>
                    <a:bodyPr/>
                    <a:lstStyle/>
                    <a:p>
                      <a:pPr algn="ctr"/>
                      <a:r>
                        <a:rPr lang="en-GB" sz="2000" b="0" dirty="0">
                          <a:latin typeface="Trebuchet MS" panose="020B0603020202020204" pitchFamily="34" charset="0"/>
                        </a:rPr>
                        <a:t>Reasoning &amp; Evidence</a:t>
                      </a:r>
                    </a:p>
                  </a:txBody>
                  <a:tcP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BCB41"/>
                    </a:solidFill>
                  </a:tcPr>
                </a:tc>
                <a:tc>
                  <a:txBody>
                    <a:bodyPr/>
                    <a:lstStyle/>
                    <a:p>
                      <a:pPr algn="ctr"/>
                      <a:r>
                        <a:rPr lang="en-GB" sz="2000" b="0" dirty="0">
                          <a:latin typeface="Trebuchet MS" panose="020B0603020202020204" pitchFamily="34" charset="0"/>
                        </a:rPr>
                        <a:t>Organisation &amp; Prioritisation</a:t>
                      </a:r>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1487A"/>
                    </a:solidFill>
                  </a:tcPr>
                </a:tc>
                <a:tc>
                  <a:txBody>
                    <a:bodyPr/>
                    <a:lstStyle/>
                    <a:p>
                      <a:pPr algn="ctr"/>
                      <a:r>
                        <a:rPr lang="en-GB" sz="2000" b="0" dirty="0">
                          <a:latin typeface="Trebuchet MS" panose="020B0603020202020204" pitchFamily="34" charset="0"/>
                        </a:rPr>
                        <a:t>Expression &amp; Delivery</a:t>
                      </a:r>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4AFE5"/>
                    </a:solidFill>
                  </a:tcPr>
                </a:tc>
                <a:tc>
                  <a:txBody>
                    <a:bodyPr/>
                    <a:lstStyle/>
                    <a:p>
                      <a:pPr algn="ctr"/>
                      <a:r>
                        <a:rPr lang="en-GB" sz="2000" b="0" dirty="0">
                          <a:latin typeface="Trebuchet MS" panose="020B0603020202020204" pitchFamily="34" charset="0"/>
                        </a:rPr>
                        <a:t>Listening &amp; Response</a:t>
                      </a:r>
                    </a:p>
                  </a:txBody>
                  <a:tcPr>
                    <a:lnL w="12700" cmpd="sng">
                      <a:noFill/>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ECD50"/>
                    </a:solidFill>
                  </a:tcPr>
                </a:tc>
                <a:extLst>
                  <a:ext uri="{0D108BD9-81ED-4DB2-BD59-A6C34878D82A}">
                    <a16:rowId xmlns:a16="http://schemas.microsoft.com/office/drawing/2014/main" val="3688737968"/>
                  </a:ext>
                </a:extLst>
              </a:tr>
            </a:tbl>
          </a:graphicData>
        </a:graphic>
      </p:graphicFrame>
      <p:sp>
        <p:nvSpPr>
          <p:cNvPr id="14" name="TextBox 13">
            <a:extLst>
              <a:ext uri="{FF2B5EF4-FFF2-40B4-BE49-F238E27FC236}">
                <a16:creationId xmlns:a16="http://schemas.microsoft.com/office/drawing/2014/main" id="{C1D70C54-DAC0-F723-8A0C-5F1F0DF16F15}"/>
              </a:ext>
            </a:extLst>
          </p:cNvPr>
          <p:cNvSpPr txBox="1"/>
          <p:nvPr/>
        </p:nvSpPr>
        <p:spPr>
          <a:xfrm>
            <a:off x="2834156" y="5421129"/>
            <a:ext cx="7935686" cy="461665"/>
          </a:xfrm>
          <a:prstGeom prst="rect">
            <a:avLst/>
          </a:prstGeom>
          <a:noFill/>
        </p:spPr>
        <p:txBody>
          <a:bodyPr wrap="square" rtlCol="0">
            <a:spAutoFit/>
          </a:bodyPr>
          <a:lstStyle/>
          <a:p>
            <a:r>
              <a:rPr lang="en-GB" sz="2400" dirty="0">
                <a:solidFill>
                  <a:schemeClr val="bg2">
                    <a:lumMod val="10000"/>
                  </a:schemeClr>
                </a:solidFill>
                <a:latin typeface="Trebuchet MS" panose="020B0603020202020204" pitchFamily="34" charset="0"/>
              </a:rPr>
              <a:t>Try to reflect on how you are using each skillset!</a:t>
            </a:r>
          </a:p>
        </p:txBody>
      </p:sp>
    </p:spTree>
    <p:extLst>
      <p:ext uri="{BB962C8B-B14F-4D97-AF65-F5344CB8AC3E}">
        <p14:creationId xmlns:p14="http://schemas.microsoft.com/office/powerpoint/2010/main" val="68266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7F53EC-081C-4B0C-BD7E-7F039D0B175F}"/>
              </a:ext>
            </a:extLst>
          </p:cNvPr>
          <p:cNvSpPr>
            <a:spLocks noGrp="1"/>
          </p:cNvSpPr>
          <p:nvPr>
            <p:ph type="body" sz="quarter" idx="10"/>
          </p:nvPr>
        </p:nvSpPr>
        <p:spPr>
          <a:xfrm>
            <a:off x="2792413" y="2662989"/>
            <a:ext cx="8131175" cy="418963"/>
          </a:xfrm>
        </p:spPr>
        <p:txBody>
          <a:bodyPr/>
          <a:lstStyle/>
          <a:p>
            <a:r>
              <a:rPr lang="en-GB" dirty="0"/>
              <a:t>Lesson 6B: Balloon Debate</a:t>
            </a:r>
          </a:p>
        </p:txBody>
      </p:sp>
    </p:spTree>
    <p:extLst>
      <p:ext uri="{BB962C8B-B14F-4D97-AF65-F5344CB8AC3E}">
        <p14:creationId xmlns:p14="http://schemas.microsoft.com/office/powerpoint/2010/main" val="1312791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4F450626-9C0B-4528-9B53-4110715140AE}"/>
              </a:ext>
            </a:extLst>
          </p:cNvPr>
          <p:cNvGraphicFramePr>
            <a:graphicFrameLocks noGrp="1"/>
          </p:cNvGraphicFramePr>
          <p:nvPr>
            <p:extLst>
              <p:ext uri="{D42A27DB-BD31-4B8C-83A1-F6EECF244321}">
                <p14:modId xmlns:p14="http://schemas.microsoft.com/office/powerpoint/2010/main" val="2841852256"/>
              </p:ext>
            </p:extLst>
          </p:nvPr>
        </p:nvGraphicFramePr>
        <p:xfrm>
          <a:off x="270328" y="1663030"/>
          <a:ext cx="11487150" cy="3943686"/>
        </p:xfrm>
        <a:graphic>
          <a:graphicData uri="http://schemas.openxmlformats.org/drawingml/2006/table">
            <a:tbl>
              <a:tblPr bandRow="1">
                <a:tableStyleId>{073A0DAA-6AF3-43AB-8588-CEC1D06C72B9}</a:tableStyleId>
              </a:tblPr>
              <a:tblGrid>
                <a:gridCol w="3358522">
                  <a:extLst>
                    <a:ext uri="{9D8B030D-6E8A-4147-A177-3AD203B41FA5}">
                      <a16:colId xmlns:a16="http://schemas.microsoft.com/office/drawing/2014/main" val="1026291336"/>
                    </a:ext>
                  </a:extLst>
                </a:gridCol>
                <a:gridCol w="8128628">
                  <a:extLst>
                    <a:ext uri="{9D8B030D-6E8A-4147-A177-3AD203B41FA5}">
                      <a16:colId xmlns:a16="http://schemas.microsoft.com/office/drawing/2014/main" val="4048528315"/>
                    </a:ext>
                  </a:extLst>
                </a:gridCol>
              </a:tblGrid>
              <a:tr h="743286">
                <a:tc>
                  <a:txBody>
                    <a:bodyPr/>
                    <a:lstStyle/>
                    <a:p>
                      <a:pPr marL="0" indent="0" algn="l">
                        <a:buNone/>
                      </a:pPr>
                      <a:r>
                        <a:rPr lang="en-GB" sz="3000" dirty="0">
                          <a:solidFill>
                            <a:schemeClr val="tx2"/>
                          </a:solidFill>
                          <a:latin typeface="Trebuchet MS" panose="020B0603020202020204" pitchFamily="34" charset="0"/>
                        </a:rPr>
                        <a:t>Point</a:t>
                      </a:r>
                    </a:p>
                  </a:txBody>
                  <a:tcPr anchor="ctr">
                    <a:noFill/>
                  </a:tcPr>
                </a:tc>
                <a:tc>
                  <a:txBody>
                    <a:bodyPr/>
                    <a:lstStyle/>
                    <a:p>
                      <a:pPr lvl="0" algn="r"/>
                      <a:r>
                        <a:rPr lang="en-GB" sz="2400" b="0" dirty="0">
                          <a:solidFill>
                            <a:srgbClr val="153F8F"/>
                          </a:solidFill>
                          <a:latin typeface="Trebuchet MS" panose="020B0603020202020204" pitchFamily="34" charset="0"/>
                        </a:rPr>
                        <a:t>A response that disagrees with the other sides argument</a:t>
                      </a:r>
                    </a:p>
                  </a:txBody>
                  <a:tcPr anchor="ctr">
                    <a:noFill/>
                  </a:tcPr>
                </a:tc>
                <a:extLst>
                  <a:ext uri="{0D108BD9-81ED-4DB2-BD59-A6C34878D82A}">
                    <a16:rowId xmlns:a16="http://schemas.microsoft.com/office/drawing/2014/main" val="1476398492"/>
                  </a:ext>
                </a:extLst>
              </a:tr>
              <a:tr h="697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tx2"/>
                          </a:solidFill>
                          <a:latin typeface="Trebuchet MS" panose="020B0603020202020204" pitchFamily="34" charset="0"/>
                        </a:rPr>
                        <a:t>Explanation</a:t>
                      </a: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400" b="0" dirty="0">
                          <a:solidFill>
                            <a:srgbClr val="153F8F"/>
                          </a:solidFill>
                          <a:latin typeface="Trebuchet MS" panose="020B0603020202020204" pitchFamily="34" charset="0"/>
                        </a:rPr>
                        <a:t>The reason</a:t>
                      </a:r>
                      <a:r>
                        <a:rPr lang="en-GB" sz="2400" b="0" baseline="0" dirty="0">
                          <a:solidFill>
                            <a:srgbClr val="153F8F"/>
                          </a:solidFill>
                          <a:latin typeface="Trebuchet MS" panose="020B0603020202020204" pitchFamily="34" charset="0"/>
                        </a:rPr>
                        <a:t> you support or oppose a topic </a:t>
                      </a:r>
                      <a:endParaRPr lang="en-GB" sz="2400" b="0" dirty="0">
                        <a:solidFill>
                          <a:srgbClr val="153F8F"/>
                        </a:solidFill>
                        <a:latin typeface="Trebuchet MS" panose="020B0603020202020204" pitchFamily="34" charset="0"/>
                      </a:endParaRPr>
                    </a:p>
                  </a:txBody>
                  <a:tcPr anchor="ctr">
                    <a:noFill/>
                  </a:tcPr>
                </a:tc>
                <a:extLst>
                  <a:ext uri="{0D108BD9-81ED-4DB2-BD59-A6C34878D82A}">
                    <a16:rowId xmlns:a16="http://schemas.microsoft.com/office/drawing/2014/main" val="3057327426"/>
                  </a:ext>
                </a:extLst>
              </a:tr>
              <a:tr h="7828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tx2"/>
                          </a:solidFill>
                          <a:latin typeface="Trebuchet MS" panose="020B0603020202020204" pitchFamily="34" charset="0"/>
                        </a:rPr>
                        <a:t>Example</a:t>
                      </a: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400" b="0" dirty="0">
                          <a:solidFill>
                            <a:srgbClr val="153F8F"/>
                          </a:solidFill>
                          <a:latin typeface="Trebuchet MS" panose="020B0603020202020204" pitchFamily="34" charset="0"/>
                        </a:rPr>
                        <a:t>The</a:t>
                      </a:r>
                      <a:r>
                        <a:rPr lang="en-GB" sz="2400" b="0" baseline="0" dirty="0">
                          <a:solidFill>
                            <a:srgbClr val="153F8F"/>
                          </a:solidFill>
                          <a:latin typeface="Trebuchet MS" panose="020B0603020202020204" pitchFamily="34" charset="0"/>
                        </a:rPr>
                        <a:t> ‘because’ reasoning that supports your point</a:t>
                      </a:r>
                      <a:endParaRPr lang="en-GB" sz="2400" b="0" dirty="0">
                        <a:solidFill>
                          <a:srgbClr val="153F8F"/>
                        </a:solidFill>
                        <a:latin typeface="Trebuchet MS" panose="020B0603020202020204" pitchFamily="34" charset="0"/>
                      </a:endParaRPr>
                    </a:p>
                  </a:txBody>
                  <a:tcPr anchor="ctr">
                    <a:noFill/>
                  </a:tcPr>
                </a:tc>
                <a:extLst>
                  <a:ext uri="{0D108BD9-81ED-4DB2-BD59-A6C34878D82A}">
                    <a16:rowId xmlns:a16="http://schemas.microsoft.com/office/drawing/2014/main" val="1358103107"/>
                  </a:ext>
                </a:extLst>
              </a:tr>
              <a:tr h="714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tx2"/>
                          </a:solidFill>
                          <a:latin typeface="Trebuchet MS" panose="020B0603020202020204" pitchFamily="34" charset="0"/>
                        </a:rPr>
                        <a:t>Rebuttal</a:t>
                      </a:r>
                    </a:p>
                  </a:txBody>
                  <a:tcPr anchor="ctr">
                    <a:noFill/>
                  </a:tcPr>
                </a:tc>
                <a:tc>
                  <a:txBody>
                    <a:bodyPr/>
                    <a:lstStyle/>
                    <a:p>
                      <a:pPr lvl="0" algn="r"/>
                      <a:r>
                        <a:rPr lang="en-GB" sz="2400" dirty="0">
                          <a:latin typeface="Trebuchet MS" panose="020B0603020202020204" pitchFamily="34" charset="0"/>
                        </a:rPr>
                        <a:t>A short question or point during the other sides’ speech</a:t>
                      </a:r>
                    </a:p>
                  </a:txBody>
                  <a:tcPr anchor="ctr">
                    <a:noFill/>
                  </a:tcPr>
                </a:tc>
                <a:extLst>
                  <a:ext uri="{0D108BD9-81ED-4DB2-BD59-A6C34878D82A}">
                    <a16:rowId xmlns:a16="http://schemas.microsoft.com/office/drawing/2014/main" val="1585107030"/>
                  </a:ext>
                </a:extLst>
              </a:tr>
              <a:tr h="989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tx2"/>
                          </a:solidFill>
                          <a:latin typeface="Trebuchet MS" panose="020B0603020202020204" pitchFamily="34" charset="0"/>
                        </a:rPr>
                        <a:t>Point of information</a:t>
                      </a: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400" b="0" dirty="0">
                          <a:solidFill>
                            <a:srgbClr val="153F8F"/>
                          </a:solidFill>
                          <a:latin typeface="Trebuchet MS" panose="020B0603020202020204" pitchFamily="34" charset="0"/>
                        </a:rPr>
                        <a:t>A</a:t>
                      </a:r>
                      <a:r>
                        <a:rPr lang="en-GB" sz="2400" b="0" baseline="0" dirty="0">
                          <a:solidFill>
                            <a:srgbClr val="153F8F"/>
                          </a:solidFill>
                          <a:latin typeface="Trebuchet MS" panose="020B0603020202020204" pitchFamily="34" charset="0"/>
                        </a:rPr>
                        <a:t> fact or story that supports your explanation and point</a:t>
                      </a:r>
                      <a:endParaRPr lang="en-GB" sz="2400" b="0" dirty="0">
                        <a:solidFill>
                          <a:srgbClr val="153F8F"/>
                        </a:solidFill>
                        <a:latin typeface="Trebuchet MS" panose="020B0603020202020204" pitchFamily="34" charset="0"/>
                      </a:endParaRPr>
                    </a:p>
                  </a:txBody>
                  <a:tcPr anchor="ctr">
                    <a:noFill/>
                  </a:tcPr>
                </a:tc>
                <a:extLst>
                  <a:ext uri="{0D108BD9-81ED-4DB2-BD59-A6C34878D82A}">
                    <a16:rowId xmlns:a16="http://schemas.microsoft.com/office/drawing/2014/main" val="3742825370"/>
                  </a:ext>
                </a:extLst>
              </a:tr>
            </a:tbl>
          </a:graphicData>
        </a:graphic>
      </p:graphicFrame>
      <p:sp>
        <p:nvSpPr>
          <p:cNvPr id="3" name="Text Placeholder 2">
            <a:extLst>
              <a:ext uri="{FF2B5EF4-FFF2-40B4-BE49-F238E27FC236}">
                <a16:creationId xmlns:a16="http://schemas.microsoft.com/office/drawing/2014/main" id="{BA2EA545-9C15-FE55-2645-D54E038B9BC1}"/>
              </a:ext>
            </a:extLst>
          </p:cNvPr>
          <p:cNvSpPr>
            <a:spLocks noGrp="1"/>
          </p:cNvSpPr>
          <p:nvPr>
            <p:ph type="body" sz="quarter" idx="10"/>
          </p:nvPr>
        </p:nvSpPr>
        <p:spPr/>
        <p:txBody>
          <a:bodyPr/>
          <a:lstStyle/>
          <a:p>
            <a:r>
              <a:rPr lang="en-GB" sz="3200" dirty="0">
                <a:latin typeface="Trebuchet MS" panose="020B0603020202020204" pitchFamily="34" charset="0"/>
              </a:rPr>
              <a:t>Can you match the terms to their meaning?</a:t>
            </a:r>
          </a:p>
          <a:p>
            <a:endParaRPr lang="en-GB" b="1" dirty="0">
              <a:latin typeface="Trebuchet MS" panose="020B0603020202020204" pitchFamily="34" charset="0"/>
            </a:endParaRPr>
          </a:p>
        </p:txBody>
      </p:sp>
      <p:cxnSp>
        <p:nvCxnSpPr>
          <p:cNvPr id="4" name="Straight Arrow Connector 3">
            <a:extLst>
              <a:ext uri="{FF2B5EF4-FFF2-40B4-BE49-F238E27FC236}">
                <a16:creationId xmlns:a16="http://schemas.microsoft.com/office/drawing/2014/main" id="{A83D98CF-6FBB-6892-C481-91ECC773D2F6}"/>
              </a:ext>
            </a:extLst>
          </p:cNvPr>
          <p:cNvCxnSpPr/>
          <p:nvPr/>
        </p:nvCxnSpPr>
        <p:spPr>
          <a:xfrm>
            <a:off x="1360714" y="2079171"/>
            <a:ext cx="4430485" cy="707572"/>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79AAB07-4100-A9DB-D934-10D608F6B10C}"/>
              </a:ext>
            </a:extLst>
          </p:cNvPr>
          <p:cNvCxnSpPr>
            <a:cxnSpLocks/>
          </p:cNvCxnSpPr>
          <p:nvPr/>
        </p:nvCxnSpPr>
        <p:spPr>
          <a:xfrm>
            <a:off x="2451100" y="2786743"/>
            <a:ext cx="2371271" cy="680911"/>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633FA30-4205-B56D-3593-93501B462401}"/>
              </a:ext>
            </a:extLst>
          </p:cNvPr>
          <p:cNvCxnSpPr>
            <a:cxnSpLocks/>
          </p:cNvCxnSpPr>
          <p:nvPr/>
        </p:nvCxnSpPr>
        <p:spPr>
          <a:xfrm>
            <a:off x="1905000" y="3607659"/>
            <a:ext cx="2035628" cy="1486855"/>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1D48805-694F-D4C0-837D-794B4956D7A2}"/>
              </a:ext>
            </a:extLst>
          </p:cNvPr>
          <p:cNvCxnSpPr>
            <a:cxnSpLocks/>
          </p:cNvCxnSpPr>
          <p:nvPr/>
        </p:nvCxnSpPr>
        <p:spPr>
          <a:xfrm flipV="1">
            <a:off x="1905000" y="2079171"/>
            <a:ext cx="1959428" cy="2210086"/>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771C35A-26AA-31FE-FF3E-A828529E117B}"/>
              </a:ext>
            </a:extLst>
          </p:cNvPr>
          <p:cNvCxnSpPr>
            <a:cxnSpLocks/>
          </p:cNvCxnSpPr>
          <p:nvPr/>
        </p:nvCxnSpPr>
        <p:spPr>
          <a:xfrm flipV="1">
            <a:off x="2451100" y="4288570"/>
            <a:ext cx="1489528" cy="1104365"/>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85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 clipart&#10;&#10;Description automatically generated">
            <a:extLst>
              <a:ext uri="{FF2B5EF4-FFF2-40B4-BE49-F238E27FC236}">
                <a16:creationId xmlns:a16="http://schemas.microsoft.com/office/drawing/2014/main" id="{2099C3B6-C3A9-7A65-515B-7DEC107A4426}"/>
              </a:ext>
            </a:extLst>
          </p:cNvPr>
          <p:cNvPicPr>
            <a:picLocks noChangeAspect="1"/>
          </p:cNvPicPr>
          <p:nvPr/>
        </p:nvPicPr>
        <p:blipFill>
          <a:blip r:embed="rId2"/>
          <a:stretch>
            <a:fillRect/>
          </a:stretch>
        </p:blipFill>
        <p:spPr>
          <a:xfrm>
            <a:off x="223018" y="6297869"/>
            <a:ext cx="1379279" cy="350133"/>
          </a:xfrm>
          <a:prstGeom prst="rect">
            <a:avLst/>
          </a:prstGeom>
        </p:spPr>
      </p:pic>
      <p:sp>
        <p:nvSpPr>
          <p:cNvPr id="8" name="Text Placeholder 1">
            <a:extLst>
              <a:ext uri="{FF2B5EF4-FFF2-40B4-BE49-F238E27FC236}">
                <a16:creationId xmlns:a16="http://schemas.microsoft.com/office/drawing/2014/main" id="{74647152-B6CA-E800-02D0-D727BF1FE682}"/>
              </a:ext>
            </a:extLst>
          </p:cNvPr>
          <p:cNvSpPr>
            <a:spLocks noGrp="1"/>
          </p:cNvSpPr>
          <p:nvPr>
            <p:ph type="body" sz="quarter" idx="10"/>
          </p:nvPr>
        </p:nvSpPr>
        <p:spPr>
          <a:xfrm>
            <a:off x="444500" y="331788"/>
            <a:ext cx="9594850" cy="650331"/>
          </a:xfrm>
        </p:spPr>
        <p:txBody>
          <a:bodyPr/>
          <a:lstStyle/>
          <a:p>
            <a:r>
              <a:rPr lang="en-GB" dirty="0">
                <a:latin typeface="Trebuchet MS" panose="020B0603020202020204" pitchFamily="34" charset="0"/>
              </a:rPr>
              <a:t>Balloon Debate</a:t>
            </a:r>
          </a:p>
        </p:txBody>
      </p:sp>
      <p:pic>
        <p:nvPicPr>
          <p:cNvPr id="25" name="Picture 24" descr="A picture containing graphical user interface&#10;&#10;Description automatically generated">
            <a:extLst>
              <a:ext uri="{FF2B5EF4-FFF2-40B4-BE49-F238E27FC236}">
                <a16:creationId xmlns:a16="http://schemas.microsoft.com/office/drawing/2014/main" id="{8D65648F-B392-C922-773E-197A7116CD81}"/>
              </a:ext>
            </a:extLst>
          </p:cNvPr>
          <p:cNvPicPr>
            <a:picLocks noChangeAspect="1"/>
          </p:cNvPicPr>
          <p:nvPr/>
        </p:nvPicPr>
        <p:blipFill>
          <a:blip r:embed="rId3"/>
          <a:stretch>
            <a:fillRect/>
          </a:stretch>
        </p:blipFill>
        <p:spPr>
          <a:xfrm>
            <a:off x="8639644" y="2133600"/>
            <a:ext cx="3857625" cy="6858000"/>
          </a:xfrm>
          <a:prstGeom prst="rect">
            <a:avLst/>
          </a:prstGeom>
        </p:spPr>
      </p:pic>
      <p:pic>
        <p:nvPicPr>
          <p:cNvPr id="28" name="Picture 27" descr="A hot air balloon in the sky&#10;&#10;Description automatically generated">
            <a:extLst>
              <a:ext uri="{FF2B5EF4-FFF2-40B4-BE49-F238E27FC236}">
                <a16:creationId xmlns:a16="http://schemas.microsoft.com/office/drawing/2014/main" id="{A1FBCB27-8A11-25B1-6D54-5001A6FCAEA3}"/>
              </a:ext>
            </a:extLst>
          </p:cNvPr>
          <p:cNvPicPr>
            <a:picLocks noChangeAspect="1"/>
          </p:cNvPicPr>
          <p:nvPr/>
        </p:nvPicPr>
        <p:blipFill>
          <a:blip r:embed="rId4"/>
          <a:stretch>
            <a:fillRect/>
          </a:stretch>
        </p:blipFill>
        <p:spPr>
          <a:xfrm rot="20284239">
            <a:off x="8744685" y="1002337"/>
            <a:ext cx="2821395" cy="5015813"/>
          </a:xfrm>
          <a:prstGeom prst="rect">
            <a:avLst/>
          </a:prstGeom>
        </p:spPr>
      </p:pic>
      <p:sp>
        <p:nvSpPr>
          <p:cNvPr id="3" name="Rectangle: Rounded Corners 2">
            <a:extLst>
              <a:ext uri="{FF2B5EF4-FFF2-40B4-BE49-F238E27FC236}">
                <a16:creationId xmlns:a16="http://schemas.microsoft.com/office/drawing/2014/main" id="{41B428D0-83A9-574C-CE0F-4D8C438F5EEB}"/>
              </a:ext>
            </a:extLst>
          </p:cNvPr>
          <p:cNvSpPr/>
          <p:nvPr/>
        </p:nvSpPr>
        <p:spPr>
          <a:xfrm>
            <a:off x="444500" y="2077193"/>
            <a:ext cx="8098495" cy="3754923"/>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GB" sz="2200" dirty="0">
                <a:latin typeface="Trebuchet MS" panose="020B0603020202020204" pitchFamily="34" charset="0"/>
              </a:rPr>
              <a:t>Each representative will take their place inside the balloon and will take turns to present their first point.</a:t>
            </a:r>
          </a:p>
          <a:p>
            <a:pPr marL="457200" indent="-457200">
              <a:buFont typeface="+mj-lt"/>
              <a:buAutoNum type="arabicPeriod"/>
            </a:pPr>
            <a:r>
              <a:rPr lang="en-GB" sz="2200" dirty="0">
                <a:latin typeface="Trebuchet MS" panose="020B0603020202020204" pitchFamily="34" charset="0"/>
              </a:rPr>
              <a:t>The audience will write down key ideas and evaluate performances using </a:t>
            </a:r>
            <a:r>
              <a:rPr lang="en-GB" sz="2200" b="1" dirty="0">
                <a:latin typeface="Trebuchet MS" panose="020B0603020202020204" pitchFamily="34" charset="0"/>
              </a:rPr>
              <a:t>PEE</a:t>
            </a:r>
            <a:r>
              <a:rPr lang="en-GB" sz="2200" dirty="0">
                <a:latin typeface="Trebuchet MS" panose="020B0603020202020204" pitchFamily="34" charset="0"/>
              </a:rPr>
              <a:t>.</a:t>
            </a:r>
          </a:p>
          <a:p>
            <a:pPr marL="457200" indent="-457200">
              <a:buFont typeface="+mj-lt"/>
              <a:buAutoNum type="arabicPeriod"/>
            </a:pPr>
            <a:r>
              <a:rPr lang="en-GB" sz="2200" dirty="0">
                <a:latin typeface="Trebuchet MS" panose="020B0603020202020204" pitchFamily="34" charset="0"/>
              </a:rPr>
              <a:t>A vote will be taken on who to throw out of the balloon.</a:t>
            </a:r>
          </a:p>
          <a:p>
            <a:pPr marL="457200" indent="-457200">
              <a:buFont typeface="+mj-lt"/>
              <a:buAutoNum type="arabicPeriod"/>
            </a:pPr>
            <a:r>
              <a:rPr lang="en-GB" sz="2200" dirty="0">
                <a:latin typeface="Trebuchet MS" panose="020B0603020202020204" pitchFamily="34" charset="0"/>
              </a:rPr>
              <a:t>The remaining candidates will present their next point, and voting and elimination will take place again.</a:t>
            </a:r>
          </a:p>
          <a:p>
            <a:pPr marL="457200" indent="-457200">
              <a:buFont typeface="+mj-lt"/>
              <a:buAutoNum type="arabicPeriod"/>
            </a:pPr>
            <a:r>
              <a:rPr lang="en-GB" sz="2200" dirty="0">
                <a:latin typeface="Trebuchet MS" panose="020B0603020202020204" pitchFamily="34" charset="0"/>
              </a:rPr>
              <a:t>This will happen again, until only the winner is left in the balloon!</a:t>
            </a:r>
          </a:p>
        </p:txBody>
      </p:sp>
      <p:sp>
        <p:nvSpPr>
          <p:cNvPr id="5" name="Rectangle 4">
            <a:extLst>
              <a:ext uri="{FF2B5EF4-FFF2-40B4-BE49-F238E27FC236}">
                <a16:creationId xmlns:a16="http://schemas.microsoft.com/office/drawing/2014/main" id="{9630D856-4631-786A-AEE1-C60B3BA26748}"/>
              </a:ext>
            </a:extLst>
          </p:cNvPr>
          <p:cNvSpPr/>
          <p:nvPr/>
        </p:nvSpPr>
        <p:spPr>
          <a:xfrm>
            <a:off x="687308" y="1241619"/>
            <a:ext cx="10817384" cy="1323439"/>
          </a:xfrm>
          <a:prstGeom prst="rect">
            <a:avLst/>
          </a:prstGeom>
          <a:noFill/>
        </p:spPr>
        <p:txBody>
          <a:bodyPr wrap="none" lIns="91440" tIns="45720" rIns="91440" bIns="45720">
            <a:spAutoFit/>
          </a:bodyPr>
          <a:lstStyle/>
          <a:p>
            <a:pPr algn="ctr"/>
            <a:r>
              <a:rPr lang="en-GB"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rPr>
              <a:t>All cars should be banned from city centres.</a:t>
            </a:r>
          </a:p>
          <a:p>
            <a:pPr algn="ct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rebuchet MS" panose="020B0603020202020204" pitchFamily="34" charset="0"/>
            </a:endParaRPr>
          </a:p>
        </p:txBody>
      </p:sp>
    </p:spTree>
    <p:extLst>
      <p:ext uri="{BB962C8B-B14F-4D97-AF65-F5344CB8AC3E}">
        <p14:creationId xmlns:p14="http://schemas.microsoft.com/office/powerpoint/2010/main" val="365834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73435784"/>
              </p:ext>
            </p:extLst>
          </p:nvPr>
        </p:nvGraphicFramePr>
        <p:xfrm>
          <a:off x="444500" y="1421630"/>
          <a:ext cx="11211791" cy="4452696"/>
        </p:xfrm>
        <a:graphic>
          <a:graphicData uri="http://schemas.openxmlformats.org/drawingml/2006/table">
            <a:tbl>
              <a:tblPr firstRow="1" bandRow="1">
                <a:tableStyleId>{5C22544A-7EE6-4342-B048-85BDC9FD1C3A}</a:tableStyleId>
              </a:tblPr>
              <a:tblGrid>
                <a:gridCol w="3798353">
                  <a:extLst>
                    <a:ext uri="{9D8B030D-6E8A-4147-A177-3AD203B41FA5}">
                      <a16:colId xmlns:a16="http://schemas.microsoft.com/office/drawing/2014/main" val="20000"/>
                    </a:ext>
                  </a:extLst>
                </a:gridCol>
                <a:gridCol w="7413438">
                  <a:extLst>
                    <a:ext uri="{9D8B030D-6E8A-4147-A177-3AD203B41FA5}">
                      <a16:colId xmlns:a16="http://schemas.microsoft.com/office/drawing/2014/main" val="20001"/>
                    </a:ext>
                  </a:extLst>
                </a:gridCol>
              </a:tblGrid>
              <a:tr h="1484232">
                <a:tc>
                  <a:txBody>
                    <a:bodyPr/>
                    <a:lstStyle/>
                    <a:p>
                      <a:pPr algn="l"/>
                      <a:r>
                        <a:rPr lang="en-GB" sz="4000" dirty="0">
                          <a:solidFill>
                            <a:schemeClr val="bg1"/>
                          </a:solidFill>
                          <a:latin typeface="Trebuchet MS" panose="020B0603020202020204" pitchFamily="34" charset="0"/>
                        </a:rPr>
                        <a:t>POINT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lvl="1"/>
                      <a:r>
                        <a:rPr lang="en-GB" sz="2800" b="0" dirty="0">
                          <a:solidFill>
                            <a:schemeClr val="accent1">
                              <a:lumMod val="60000"/>
                              <a:lumOff val="40000"/>
                            </a:schemeClr>
                          </a:solidFill>
                          <a:latin typeface="Trebuchet MS" panose="020B0603020202020204" pitchFamily="34" charset="0"/>
                        </a:rPr>
                        <a:t>The reason</a:t>
                      </a:r>
                      <a:r>
                        <a:rPr lang="en-GB" sz="2800" b="0" baseline="0" dirty="0">
                          <a:solidFill>
                            <a:schemeClr val="accent1">
                              <a:lumMod val="60000"/>
                              <a:lumOff val="40000"/>
                            </a:schemeClr>
                          </a:solidFill>
                          <a:latin typeface="Trebuchet MS" panose="020B0603020202020204" pitchFamily="34" charset="0"/>
                        </a:rPr>
                        <a:t> you support or oppose a topic </a:t>
                      </a:r>
                      <a:endParaRPr lang="en-GB" sz="2800" b="0" dirty="0">
                        <a:solidFill>
                          <a:schemeClr val="accent1">
                            <a:lumMod val="60000"/>
                            <a:lumOff val="40000"/>
                          </a:schemeClr>
                        </a:solidFill>
                        <a:latin typeface="Trebuchet MS" panose="020B0603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84232">
                <a:tc>
                  <a:txBody>
                    <a:bodyPr/>
                    <a:lstStyle/>
                    <a:p>
                      <a:pPr algn="l"/>
                      <a:r>
                        <a:rPr lang="en-GB" sz="4000" b="1" dirty="0">
                          <a:solidFill>
                            <a:schemeClr val="bg1"/>
                          </a:solidFill>
                          <a:latin typeface="Trebuchet MS" panose="020B0603020202020204" pitchFamily="34" charset="0"/>
                        </a:rPr>
                        <a:t>EXPLANATION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lvl="1"/>
                      <a:r>
                        <a:rPr lang="en-GB" sz="2800" b="0" dirty="0">
                          <a:solidFill>
                            <a:schemeClr val="accent1">
                              <a:lumMod val="60000"/>
                              <a:lumOff val="40000"/>
                            </a:schemeClr>
                          </a:solidFill>
                          <a:latin typeface="Trebuchet MS" panose="020B0603020202020204" pitchFamily="34" charset="0"/>
                        </a:rPr>
                        <a:t>The</a:t>
                      </a:r>
                      <a:r>
                        <a:rPr lang="en-GB" sz="2800" b="0" baseline="0" dirty="0">
                          <a:solidFill>
                            <a:schemeClr val="accent1">
                              <a:lumMod val="60000"/>
                              <a:lumOff val="40000"/>
                            </a:schemeClr>
                          </a:solidFill>
                          <a:latin typeface="Trebuchet MS" panose="020B0603020202020204" pitchFamily="34" charset="0"/>
                        </a:rPr>
                        <a:t> ‘because’ reasoning that supports your POINT</a:t>
                      </a:r>
                      <a:endParaRPr lang="en-GB" sz="2800" b="0" dirty="0">
                        <a:solidFill>
                          <a:schemeClr val="accent1">
                            <a:lumMod val="60000"/>
                            <a:lumOff val="40000"/>
                          </a:schemeClr>
                        </a:solidFill>
                        <a:latin typeface="Trebuchet MS" panose="020B0603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84232">
                <a:tc>
                  <a:txBody>
                    <a:bodyPr/>
                    <a:lstStyle/>
                    <a:p>
                      <a:pPr algn="l"/>
                      <a:r>
                        <a:rPr lang="en-GB" sz="4000" b="1" dirty="0">
                          <a:solidFill>
                            <a:schemeClr val="bg1"/>
                          </a:solidFill>
                          <a:latin typeface="Trebuchet MS" panose="020B0603020202020204" pitchFamily="34" charset="0"/>
                        </a:rPr>
                        <a:t>EXAMPLE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lvl="1"/>
                      <a:r>
                        <a:rPr lang="en-GB" sz="2800" b="0" dirty="0">
                          <a:solidFill>
                            <a:schemeClr val="accent1">
                              <a:lumMod val="60000"/>
                              <a:lumOff val="40000"/>
                            </a:schemeClr>
                          </a:solidFill>
                          <a:latin typeface="Trebuchet MS" panose="020B0603020202020204" pitchFamily="34" charset="0"/>
                        </a:rPr>
                        <a:t>An</a:t>
                      </a:r>
                      <a:r>
                        <a:rPr lang="en-GB" sz="2800" b="0" baseline="0" dirty="0">
                          <a:solidFill>
                            <a:schemeClr val="accent1">
                              <a:lumMod val="60000"/>
                              <a:lumOff val="40000"/>
                            </a:schemeClr>
                          </a:solidFill>
                          <a:latin typeface="Trebuchet MS" panose="020B0603020202020204" pitchFamily="34" charset="0"/>
                        </a:rPr>
                        <a:t> example that supports your EXPLANATION and POINT</a:t>
                      </a:r>
                      <a:endParaRPr lang="en-GB" sz="2800" b="0" dirty="0">
                        <a:solidFill>
                          <a:schemeClr val="accent1">
                            <a:lumMod val="60000"/>
                            <a:lumOff val="40000"/>
                          </a:schemeClr>
                        </a:solidFill>
                        <a:latin typeface="Trebuchet MS" panose="020B0603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 name="Text Placeholder 3">
            <a:extLst>
              <a:ext uri="{FF2B5EF4-FFF2-40B4-BE49-F238E27FC236}">
                <a16:creationId xmlns:a16="http://schemas.microsoft.com/office/drawing/2014/main" id="{2234F80A-89E2-F795-707B-F954A87BFB8D}"/>
              </a:ext>
            </a:extLst>
          </p:cNvPr>
          <p:cNvSpPr>
            <a:spLocks noGrp="1"/>
          </p:cNvSpPr>
          <p:nvPr>
            <p:ph type="body" sz="quarter" idx="10"/>
          </p:nvPr>
        </p:nvSpPr>
        <p:spPr/>
        <p:txBody>
          <a:bodyPr/>
          <a:lstStyle/>
          <a:p>
            <a:r>
              <a:rPr lang="en-GB" dirty="0">
                <a:latin typeface="Trebuchet MS" panose="020B0603020202020204" pitchFamily="34" charset="0"/>
              </a:rPr>
              <a:t>PEE</a:t>
            </a:r>
          </a:p>
        </p:txBody>
      </p:sp>
    </p:spTree>
    <p:extLst>
      <p:ext uri="{BB962C8B-B14F-4D97-AF65-F5344CB8AC3E}">
        <p14:creationId xmlns:p14="http://schemas.microsoft.com/office/powerpoint/2010/main" val="4072373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1A09D9-94AE-4D34-F4B4-5EF3857B3832}"/>
              </a:ext>
            </a:extLst>
          </p:cNvPr>
          <p:cNvSpPr>
            <a:spLocks noGrp="1"/>
          </p:cNvSpPr>
          <p:nvPr>
            <p:ph type="body" sz="quarter" idx="10"/>
          </p:nvPr>
        </p:nvSpPr>
        <p:spPr/>
        <p:txBody>
          <a:bodyPr/>
          <a:lstStyle/>
          <a:p>
            <a:r>
              <a:rPr lang="en-GB"/>
              <a:t>High FIVE!</a:t>
            </a:r>
          </a:p>
        </p:txBody>
      </p:sp>
      <p:sp>
        <p:nvSpPr>
          <p:cNvPr id="3" name="Text Placeholder 2">
            <a:extLst>
              <a:ext uri="{FF2B5EF4-FFF2-40B4-BE49-F238E27FC236}">
                <a16:creationId xmlns:a16="http://schemas.microsoft.com/office/drawing/2014/main" id="{CACF5F9C-849E-EF40-EB2A-E104E4B9DB3A}"/>
              </a:ext>
            </a:extLst>
          </p:cNvPr>
          <p:cNvSpPr>
            <a:spLocks noGrp="1"/>
          </p:cNvSpPr>
          <p:nvPr>
            <p:ph type="body" sz="quarter" idx="11"/>
          </p:nvPr>
        </p:nvSpPr>
        <p:spPr/>
        <p:txBody>
          <a:bodyPr/>
          <a:lstStyle/>
          <a:p>
            <a:pPr marL="0" indent="0">
              <a:buNone/>
            </a:pPr>
            <a:r>
              <a:rPr lang="en-GB" sz="2800" dirty="0"/>
              <a:t>With a partner, discuss for each finger:</a:t>
            </a:r>
          </a:p>
          <a:p>
            <a:pPr marL="0" indent="0">
              <a:buNone/>
            </a:pPr>
            <a:endParaRPr lang="en-GB" sz="2800" dirty="0"/>
          </a:p>
          <a:p>
            <a:pPr marL="457200" indent="-457200">
              <a:buFont typeface="+mj-lt"/>
              <a:buAutoNum type="arabicPeriod"/>
            </a:pPr>
            <a:r>
              <a:rPr lang="en-GB" sz="2800" dirty="0"/>
              <a:t>One thing you did well today</a:t>
            </a:r>
          </a:p>
          <a:p>
            <a:pPr marL="457200" indent="-457200">
              <a:buFont typeface="+mj-lt"/>
              <a:buAutoNum type="arabicPeriod"/>
            </a:pPr>
            <a:r>
              <a:rPr lang="en-GB" sz="2800" dirty="0">
                <a:solidFill>
                  <a:schemeClr val="accent5"/>
                </a:solidFill>
              </a:rPr>
              <a:t>One thing you could improve on</a:t>
            </a:r>
          </a:p>
          <a:p>
            <a:pPr marL="457200" indent="-457200">
              <a:buFont typeface="+mj-lt"/>
              <a:buAutoNum type="arabicPeriod"/>
            </a:pPr>
            <a:r>
              <a:rPr lang="en-GB" sz="2800" dirty="0">
                <a:solidFill>
                  <a:schemeClr val="accent1"/>
                </a:solidFill>
              </a:rPr>
              <a:t>One new thing you have learn this term</a:t>
            </a:r>
          </a:p>
          <a:p>
            <a:pPr marL="457200" indent="-457200">
              <a:buFont typeface="+mj-lt"/>
              <a:buAutoNum type="arabicPeriod"/>
            </a:pPr>
            <a:r>
              <a:rPr lang="en-GB" sz="2800" dirty="0">
                <a:solidFill>
                  <a:schemeClr val="tx2"/>
                </a:solidFill>
              </a:rPr>
              <a:t>One goal you will set for the future</a:t>
            </a:r>
          </a:p>
          <a:p>
            <a:pPr marL="457200" indent="-457200">
              <a:buFont typeface="+mj-lt"/>
              <a:buAutoNum type="arabicPeriod"/>
            </a:pPr>
            <a:r>
              <a:rPr lang="en-GB" sz="2800" dirty="0">
                <a:solidFill>
                  <a:schemeClr val="accent3"/>
                </a:solidFill>
              </a:rPr>
              <a:t>What oracy means to you</a:t>
            </a:r>
          </a:p>
        </p:txBody>
      </p:sp>
      <p:pic>
        <p:nvPicPr>
          <p:cNvPr id="6" name="Picture 5" descr="Icon&#10;&#10;Description automatically generated">
            <a:extLst>
              <a:ext uri="{FF2B5EF4-FFF2-40B4-BE49-F238E27FC236}">
                <a16:creationId xmlns:a16="http://schemas.microsoft.com/office/drawing/2014/main" id="{43C83745-11AE-C05A-F975-05EE3FD7596A}"/>
              </a:ext>
            </a:extLst>
          </p:cNvPr>
          <p:cNvPicPr>
            <a:picLocks noChangeAspect="1"/>
          </p:cNvPicPr>
          <p:nvPr/>
        </p:nvPicPr>
        <p:blipFill>
          <a:blip r:embed="rId2"/>
          <a:stretch>
            <a:fillRect/>
          </a:stretch>
        </p:blipFill>
        <p:spPr>
          <a:xfrm>
            <a:off x="7068621" y="0"/>
            <a:ext cx="4336390" cy="7709138"/>
          </a:xfrm>
          <a:prstGeom prst="rect">
            <a:avLst/>
          </a:prstGeom>
        </p:spPr>
      </p:pic>
    </p:spTree>
    <p:extLst>
      <p:ext uri="{BB962C8B-B14F-4D97-AF65-F5344CB8AC3E}">
        <p14:creationId xmlns:p14="http://schemas.microsoft.com/office/powerpoint/2010/main" val="3442948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83454394"/>
              </p:ext>
            </p:extLst>
          </p:nvPr>
        </p:nvGraphicFramePr>
        <p:xfrm>
          <a:off x="444500" y="1179542"/>
          <a:ext cx="10942750" cy="5065308"/>
        </p:xfrm>
        <a:graphic>
          <a:graphicData uri="http://schemas.openxmlformats.org/drawingml/2006/table">
            <a:tbl>
              <a:tblPr firstRow="1" bandRow="1">
                <a:tableStyleId>{5C22544A-7EE6-4342-B048-85BDC9FD1C3A}</a:tableStyleId>
              </a:tblPr>
              <a:tblGrid>
                <a:gridCol w="2480573">
                  <a:extLst>
                    <a:ext uri="{9D8B030D-6E8A-4147-A177-3AD203B41FA5}">
                      <a16:colId xmlns:a16="http://schemas.microsoft.com/office/drawing/2014/main" val="20000"/>
                    </a:ext>
                  </a:extLst>
                </a:gridCol>
                <a:gridCol w="4347712">
                  <a:extLst>
                    <a:ext uri="{9D8B030D-6E8A-4147-A177-3AD203B41FA5}">
                      <a16:colId xmlns:a16="http://schemas.microsoft.com/office/drawing/2014/main" val="20001"/>
                    </a:ext>
                  </a:extLst>
                </a:gridCol>
                <a:gridCol w="4114465">
                  <a:extLst>
                    <a:ext uri="{9D8B030D-6E8A-4147-A177-3AD203B41FA5}">
                      <a16:colId xmlns:a16="http://schemas.microsoft.com/office/drawing/2014/main" val="20002"/>
                    </a:ext>
                  </a:extLst>
                </a:gridCol>
              </a:tblGrid>
              <a:tr h="793495">
                <a:tc>
                  <a:txBody>
                    <a:bodyPr/>
                    <a:lstStyle/>
                    <a:p>
                      <a:r>
                        <a:rPr lang="en-GB" sz="2800" dirty="0">
                          <a:solidFill>
                            <a:schemeClr val="bg1"/>
                          </a:solidFill>
                          <a:latin typeface="Trebuchet MS" panose="020B0603020202020204" pitchFamily="34" charset="0"/>
                        </a:rPr>
                        <a:t>POINT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en-GB" sz="2400" b="0" dirty="0">
                          <a:solidFill>
                            <a:srgbClr val="153F8F"/>
                          </a:solidFill>
                          <a:latin typeface="Trebuchet MS" panose="020B0603020202020204" pitchFamily="34" charset="0"/>
                        </a:rPr>
                        <a:t>Fast food is unhealthy.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0" dirty="0">
                          <a:solidFill>
                            <a:schemeClr val="accent1">
                              <a:lumMod val="60000"/>
                              <a:lumOff val="40000"/>
                            </a:schemeClr>
                          </a:solidFill>
                          <a:latin typeface="Trebuchet MS" panose="020B0603020202020204" pitchFamily="34" charset="0"/>
                        </a:rPr>
                        <a:t>The reason you support/ oppose a topic.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56819">
                <a:tc>
                  <a:txBody>
                    <a:bodyPr/>
                    <a:lstStyle/>
                    <a:p>
                      <a:r>
                        <a:rPr lang="en-GB" sz="2800" b="1" dirty="0">
                          <a:solidFill>
                            <a:schemeClr val="bg1"/>
                          </a:solidFill>
                          <a:latin typeface="Trebuchet MS" panose="020B0603020202020204" pitchFamily="34" charset="0"/>
                        </a:rPr>
                        <a:t>EXPLANATION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en-GB" sz="2400" dirty="0">
                          <a:latin typeface="Trebuchet MS" panose="020B0603020202020204" pitchFamily="34" charset="0"/>
                        </a:rPr>
                        <a:t>Fast food is</a:t>
                      </a:r>
                      <a:r>
                        <a:rPr lang="en-GB" sz="2400" baseline="0" dirty="0">
                          <a:latin typeface="Trebuchet MS" panose="020B0603020202020204" pitchFamily="34" charset="0"/>
                        </a:rPr>
                        <a:t> unhealthy because it</a:t>
                      </a:r>
                      <a:r>
                        <a:rPr lang="en-GB" sz="2400" dirty="0">
                          <a:latin typeface="Trebuchet MS" panose="020B0603020202020204" pitchFamily="34" charset="0"/>
                        </a:rPr>
                        <a:t> contains a lot of fat, salt</a:t>
                      </a:r>
                      <a:r>
                        <a:rPr lang="en-GB" sz="2400" baseline="0" dirty="0">
                          <a:latin typeface="Trebuchet MS" panose="020B0603020202020204" pitchFamily="34" charset="0"/>
                        </a:rPr>
                        <a:t> and sugar, which can cause lots of different problems such as diabetes and obesity. Fast food is tasty so people eat too much.</a:t>
                      </a:r>
                      <a:endParaRPr lang="en-GB" sz="2400" dirty="0">
                        <a:latin typeface="Trebuchet MS" panose="020B0603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0" dirty="0">
                          <a:solidFill>
                            <a:schemeClr val="accent1">
                              <a:lumMod val="60000"/>
                              <a:lumOff val="40000"/>
                            </a:schemeClr>
                          </a:solidFill>
                          <a:latin typeface="Trebuchet MS" panose="020B0603020202020204" pitchFamily="34" charset="0"/>
                        </a:rPr>
                        <a:t>Describe why</a:t>
                      </a:r>
                      <a:r>
                        <a:rPr lang="en-GB" sz="2400" b="0" baseline="0" dirty="0">
                          <a:solidFill>
                            <a:schemeClr val="accent1">
                              <a:lumMod val="60000"/>
                              <a:lumOff val="40000"/>
                            </a:schemeClr>
                          </a:solidFill>
                          <a:latin typeface="Trebuchet MS" panose="020B0603020202020204" pitchFamily="34" charset="0"/>
                        </a:rPr>
                        <a:t> your POINT is true.  </a:t>
                      </a:r>
                    </a:p>
                    <a:p>
                      <a:endParaRPr lang="en-GB" sz="2400" b="0" baseline="0" dirty="0">
                        <a:solidFill>
                          <a:schemeClr val="accent1">
                            <a:lumMod val="60000"/>
                            <a:lumOff val="40000"/>
                          </a:schemeClr>
                        </a:solidFill>
                        <a:latin typeface="Trebuchet MS" panose="020B0603020202020204" pitchFamily="34" charset="0"/>
                      </a:endParaRPr>
                    </a:p>
                    <a:p>
                      <a:r>
                        <a:rPr lang="en-GB" sz="2400" b="0" baseline="0" dirty="0">
                          <a:solidFill>
                            <a:schemeClr val="accent1">
                              <a:lumMod val="60000"/>
                              <a:lumOff val="40000"/>
                            </a:schemeClr>
                          </a:solidFill>
                          <a:latin typeface="Trebuchet MS" panose="020B0603020202020204" pitchFamily="34" charset="0"/>
                        </a:rPr>
                        <a:t>If you don’t know what to say, ask WHY your point is true and start your answer with BECAUSE.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90588">
                <a:tc>
                  <a:txBody>
                    <a:bodyPr/>
                    <a:lstStyle/>
                    <a:p>
                      <a:r>
                        <a:rPr lang="en-GB" sz="2800" b="1" dirty="0">
                          <a:solidFill>
                            <a:schemeClr val="bg1"/>
                          </a:solidFill>
                          <a:latin typeface="Trebuchet MS" panose="020B0603020202020204" pitchFamily="34" charset="0"/>
                        </a:rPr>
                        <a:t>EXAMPLE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en-GB" sz="2400" dirty="0">
                          <a:latin typeface="Trebuchet MS" panose="020B0603020202020204" pitchFamily="34" charset="0"/>
                        </a:rPr>
                        <a:t>A Mc</a:t>
                      </a:r>
                      <a:r>
                        <a:rPr lang="en-GB" sz="2400" baseline="0" dirty="0">
                          <a:latin typeface="Trebuchet MS" panose="020B0603020202020204" pitchFamily="34" charset="0"/>
                        </a:rPr>
                        <a:t>Donald’s Big Mac has 540 calories and 29 grams of fat, nearly a third of your daily fat allowance. </a:t>
                      </a:r>
                      <a:endParaRPr lang="en-GB" sz="2400" dirty="0">
                        <a:latin typeface="Trebuchet MS" panose="020B0603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0" dirty="0">
                          <a:solidFill>
                            <a:schemeClr val="accent1">
                              <a:lumMod val="60000"/>
                              <a:lumOff val="40000"/>
                            </a:schemeClr>
                          </a:solidFill>
                          <a:latin typeface="Trebuchet MS" panose="020B0603020202020204" pitchFamily="34" charset="0"/>
                        </a:rPr>
                        <a:t>Facts</a:t>
                      </a:r>
                      <a:r>
                        <a:rPr lang="en-GB" sz="2400" b="0" baseline="0" dirty="0">
                          <a:solidFill>
                            <a:schemeClr val="accent1">
                              <a:lumMod val="60000"/>
                              <a:lumOff val="40000"/>
                            </a:schemeClr>
                          </a:solidFill>
                          <a:latin typeface="Trebuchet MS" panose="020B0603020202020204" pitchFamily="34" charset="0"/>
                        </a:rPr>
                        <a:t> </a:t>
                      </a:r>
                      <a:r>
                        <a:rPr lang="en-GB" sz="2400" b="0" dirty="0">
                          <a:solidFill>
                            <a:schemeClr val="accent1">
                              <a:lumMod val="60000"/>
                              <a:lumOff val="40000"/>
                            </a:schemeClr>
                          </a:solidFill>
                          <a:latin typeface="Trebuchet MS" panose="020B0603020202020204" pitchFamily="34" charset="0"/>
                        </a:rPr>
                        <a:t>or real-life examples</a:t>
                      </a:r>
                      <a:r>
                        <a:rPr lang="en-GB" sz="2400" b="0" baseline="0" dirty="0">
                          <a:solidFill>
                            <a:schemeClr val="accent1">
                              <a:lumMod val="60000"/>
                              <a:lumOff val="40000"/>
                            </a:schemeClr>
                          </a:solidFill>
                          <a:latin typeface="Trebuchet MS" panose="020B0603020202020204" pitchFamily="34" charset="0"/>
                        </a:rPr>
                        <a:t> that support  your EXPLANATION and POINT.</a:t>
                      </a:r>
                      <a:endParaRPr lang="en-GB" sz="2400" b="0" dirty="0">
                        <a:solidFill>
                          <a:schemeClr val="accent1">
                            <a:lumMod val="60000"/>
                            <a:lumOff val="40000"/>
                          </a:schemeClr>
                        </a:solidFill>
                        <a:latin typeface="Trebuchet MS" panose="020B0603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4" name="Text Placeholder 3">
            <a:extLst>
              <a:ext uri="{FF2B5EF4-FFF2-40B4-BE49-F238E27FC236}">
                <a16:creationId xmlns:a16="http://schemas.microsoft.com/office/drawing/2014/main" id="{2D9A87A0-F5FB-ACD2-0DA6-F89DF77A84EE}"/>
              </a:ext>
            </a:extLst>
          </p:cNvPr>
          <p:cNvSpPr>
            <a:spLocks noGrp="1"/>
          </p:cNvSpPr>
          <p:nvPr>
            <p:ph type="body" sz="quarter" idx="10"/>
          </p:nvPr>
        </p:nvSpPr>
        <p:spPr/>
        <p:txBody>
          <a:bodyPr/>
          <a:lstStyle/>
          <a:p>
            <a:r>
              <a:rPr lang="en-GB" dirty="0">
                <a:latin typeface="Trebuchet MS" panose="020B0603020202020204" pitchFamily="34" charset="0"/>
              </a:rPr>
              <a:t>PEE</a:t>
            </a:r>
          </a:p>
        </p:txBody>
      </p:sp>
    </p:spTree>
    <p:extLst>
      <p:ext uri="{BB962C8B-B14F-4D97-AF65-F5344CB8AC3E}">
        <p14:creationId xmlns:p14="http://schemas.microsoft.com/office/powerpoint/2010/main" val="1732395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914F0B8-5146-F5B1-4C76-0837381E680A}"/>
              </a:ext>
            </a:extLst>
          </p:cNvPr>
          <p:cNvSpPr>
            <a:spLocks noGrp="1"/>
          </p:cNvSpPr>
          <p:nvPr>
            <p:ph type="body" sz="quarter" idx="10"/>
          </p:nvPr>
        </p:nvSpPr>
        <p:spPr/>
        <p:txBody>
          <a:bodyPr/>
          <a:lstStyle/>
          <a:p>
            <a:r>
              <a:rPr lang="en-GB" dirty="0">
                <a:latin typeface="Trebuchet MS" panose="020B0603020202020204" pitchFamily="34" charset="0"/>
              </a:rPr>
              <a:t>Time to practice</a:t>
            </a:r>
          </a:p>
        </p:txBody>
      </p:sp>
      <p:sp>
        <p:nvSpPr>
          <p:cNvPr id="4" name="TextBox 3">
            <a:extLst>
              <a:ext uri="{FF2B5EF4-FFF2-40B4-BE49-F238E27FC236}">
                <a16:creationId xmlns:a16="http://schemas.microsoft.com/office/drawing/2014/main" id="{0888FBE0-1149-764D-0FBA-F06577C3257A}"/>
              </a:ext>
            </a:extLst>
          </p:cNvPr>
          <p:cNvSpPr txBox="1"/>
          <p:nvPr/>
        </p:nvSpPr>
        <p:spPr>
          <a:xfrm>
            <a:off x="260350" y="1108622"/>
            <a:ext cx="11747501" cy="461665"/>
          </a:xfrm>
          <a:prstGeom prst="rect">
            <a:avLst/>
          </a:prstGeom>
          <a:noFill/>
        </p:spPr>
        <p:txBody>
          <a:bodyPr wrap="square" lIns="91440" tIns="45720" rIns="91440" bIns="45720" anchor="t">
            <a:spAutoFit/>
          </a:bodyPr>
          <a:lstStyle/>
          <a:p>
            <a:r>
              <a:rPr lang="en-GB" sz="2400" dirty="0">
                <a:latin typeface="Trebuchet MS"/>
              </a:rPr>
              <a:t>Can you think of your own </a:t>
            </a:r>
            <a:r>
              <a:rPr lang="en-GB" sz="2400" b="1" dirty="0">
                <a:solidFill>
                  <a:schemeClr val="accent1">
                    <a:lumMod val="60000"/>
                    <a:lumOff val="40000"/>
                  </a:schemeClr>
                </a:solidFill>
                <a:latin typeface="Trebuchet MS"/>
              </a:rPr>
              <a:t>E</a:t>
            </a:r>
            <a:r>
              <a:rPr lang="en-GB" sz="2400" dirty="0">
                <a:latin typeface="Trebuchet MS"/>
              </a:rPr>
              <a:t>xplanation and </a:t>
            </a:r>
            <a:r>
              <a:rPr lang="en-GB" sz="2400" b="1" dirty="0">
                <a:solidFill>
                  <a:schemeClr val="accent1">
                    <a:lumMod val="60000"/>
                    <a:lumOff val="40000"/>
                  </a:schemeClr>
                </a:solidFill>
                <a:latin typeface="Trebuchet MS"/>
              </a:rPr>
              <a:t>E</a:t>
            </a:r>
            <a:r>
              <a:rPr lang="en-GB" sz="2400" dirty="0">
                <a:latin typeface="Trebuchet MS"/>
              </a:rPr>
              <a:t>xample </a:t>
            </a:r>
            <a:r>
              <a:rPr lang="en-GB" sz="2400" u="sng" dirty="0">
                <a:latin typeface="Trebuchet MS"/>
              </a:rPr>
              <a:t>for</a:t>
            </a:r>
            <a:r>
              <a:rPr lang="en-GB" sz="2400" dirty="0">
                <a:latin typeface="Trebuchet MS"/>
              </a:rPr>
              <a:t> or </a:t>
            </a:r>
            <a:r>
              <a:rPr lang="en-GB" sz="2400" u="sng" dirty="0">
                <a:latin typeface="Trebuchet MS"/>
              </a:rPr>
              <a:t>against</a:t>
            </a:r>
            <a:r>
              <a:rPr lang="en-GB" sz="2400" dirty="0">
                <a:latin typeface="Trebuchet MS"/>
              </a:rPr>
              <a:t> these </a:t>
            </a:r>
            <a:r>
              <a:rPr lang="en-GB" sz="2400" b="1" dirty="0">
                <a:solidFill>
                  <a:schemeClr val="accent1">
                    <a:lumMod val="60000"/>
                    <a:lumOff val="40000"/>
                  </a:schemeClr>
                </a:solidFill>
                <a:latin typeface="Trebuchet MS"/>
              </a:rPr>
              <a:t>P</a:t>
            </a:r>
            <a:r>
              <a:rPr lang="en-GB" sz="2400" dirty="0">
                <a:latin typeface="Trebuchet MS"/>
              </a:rPr>
              <a:t>oints?</a:t>
            </a:r>
          </a:p>
        </p:txBody>
      </p:sp>
      <p:graphicFrame>
        <p:nvGraphicFramePr>
          <p:cNvPr id="7" name="Text Placeholder 2">
            <a:extLst>
              <a:ext uri="{FF2B5EF4-FFF2-40B4-BE49-F238E27FC236}">
                <a16:creationId xmlns:a16="http://schemas.microsoft.com/office/drawing/2014/main" id="{A5F92AF9-1018-AAAD-AD9E-0FBEFC325E3F}"/>
              </a:ext>
            </a:extLst>
          </p:cNvPr>
          <p:cNvGraphicFramePr/>
          <p:nvPr>
            <p:extLst>
              <p:ext uri="{D42A27DB-BD31-4B8C-83A1-F6EECF244321}">
                <p14:modId xmlns:p14="http://schemas.microsoft.com/office/powerpoint/2010/main" val="57728366"/>
              </p:ext>
            </p:extLst>
          </p:nvPr>
        </p:nvGraphicFramePr>
        <p:xfrm>
          <a:off x="390526" y="1758345"/>
          <a:ext cx="11487150" cy="4760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5846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39E824-2A83-0D39-4C67-C8532996425F}"/>
              </a:ext>
            </a:extLst>
          </p:cNvPr>
          <p:cNvSpPr>
            <a:spLocks noGrp="1"/>
          </p:cNvSpPr>
          <p:nvPr>
            <p:ph type="body" sz="quarter" idx="10"/>
          </p:nvPr>
        </p:nvSpPr>
        <p:spPr/>
        <p:txBody>
          <a:bodyPr>
            <a:normAutofit/>
          </a:bodyPr>
          <a:lstStyle/>
          <a:p>
            <a:r>
              <a:rPr lang="en-GB" sz="3600" dirty="0">
                <a:latin typeface="Trebuchet MS" panose="020B0603020202020204" pitchFamily="34" charset="0"/>
              </a:rPr>
              <a:t>Where do YOU stand?</a:t>
            </a:r>
          </a:p>
          <a:p>
            <a:endParaRPr lang="en-GB" sz="3600" dirty="0">
              <a:latin typeface="Trebuchet MS" panose="020B0603020202020204" pitchFamily="34" charset="0"/>
            </a:endParaRPr>
          </a:p>
        </p:txBody>
      </p:sp>
      <p:sp>
        <p:nvSpPr>
          <p:cNvPr id="3" name="Text Placeholder 2">
            <a:extLst>
              <a:ext uri="{FF2B5EF4-FFF2-40B4-BE49-F238E27FC236}">
                <a16:creationId xmlns:a16="http://schemas.microsoft.com/office/drawing/2014/main" id="{1C708B97-951E-094D-AFF2-A75E16A0F719}"/>
              </a:ext>
            </a:extLst>
          </p:cNvPr>
          <p:cNvSpPr>
            <a:spLocks noGrp="1"/>
          </p:cNvSpPr>
          <p:nvPr>
            <p:ph type="body" sz="quarter" idx="11"/>
          </p:nvPr>
        </p:nvSpPr>
        <p:spPr>
          <a:xfrm>
            <a:off x="444500" y="1133913"/>
            <a:ext cx="11165298" cy="582798"/>
          </a:xfrm>
        </p:spPr>
        <p:txBody>
          <a:bodyPr/>
          <a:lstStyle/>
          <a:p>
            <a:pPr marL="0" indent="0" algn="ctr">
              <a:buNone/>
            </a:pPr>
            <a:r>
              <a:rPr lang="en-GB" sz="3200" dirty="0"/>
              <a:t>Do you agree or disagree with the following statement?</a:t>
            </a:r>
          </a:p>
          <a:p>
            <a:pPr marL="0" indent="0" algn="ctr">
              <a:buNone/>
            </a:pPr>
            <a:endParaRPr lang="en-GB" sz="3200" dirty="0"/>
          </a:p>
          <a:p>
            <a:pPr marL="0" indent="0" algn="ctr">
              <a:buNone/>
            </a:pPr>
            <a:endParaRPr lang="en-GB" sz="3200" dirty="0"/>
          </a:p>
        </p:txBody>
      </p:sp>
      <p:pic>
        <p:nvPicPr>
          <p:cNvPr id="5" name="Picture 4">
            <a:extLst>
              <a:ext uri="{FF2B5EF4-FFF2-40B4-BE49-F238E27FC236}">
                <a16:creationId xmlns:a16="http://schemas.microsoft.com/office/drawing/2014/main" id="{D6785DD3-AF70-6FE5-1555-1309A1FA1740}"/>
              </a:ext>
            </a:extLst>
          </p:cNvPr>
          <p:cNvPicPr>
            <a:picLocks noChangeAspect="1"/>
          </p:cNvPicPr>
          <p:nvPr/>
        </p:nvPicPr>
        <p:blipFill>
          <a:blip r:embed="rId3"/>
          <a:stretch>
            <a:fillRect/>
          </a:stretch>
        </p:blipFill>
        <p:spPr>
          <a:xfrm>
            <a:off x="8287061" y="3832529"/>
            <a:ext cx="2881045" cy="2881045"/>
          </a:xfrm>
          <a:prstGeom prst="rect">
            <a:avLst/>
          </a:prstGeom>
        </p:spPr>
      </p:pic>
      <p:pic>
        <p:nvPicPr>
          <p:cNvPr id="9" name="Picture 8" descr="A picture containing silhouette&#10;&#10;Description automatically generated">
            <a:extLst>
              <a:ext uri="{FF2B5EF4-FFF2-40B4-BE49-F238E27FC236}">
                <a16:creationId xmlns:a16="http://schemas.microsoft.com/office/drawing/2014/main" id="{7BE15929-D2D4-9D31-26BF-D43B7E23533B}"/>
              </a:ext>
            </a:extLst>
          </p:cNvPr>
          <p:cNvPicPr>
            <a:picLocks noChangeAspect="1"/>
          </p:cNvPicPr>
          <p:nvPr/>
        </p:nvPicPr>
        <p:blipFill>
          <a:blip r:embed="rId4"/>
          <a:stretch>
            <a:fillRect/>
          </a:stretch>
        </p:blipFill>
        <p:spPr>
          <a:xfrm flipH="1">
            <a:off x="7534768" y="4278739"/>
            <a:ext cx="1931698" cy="2268020"/>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8D9D0909-DB87-B91A-899D-ACF8CF946F73}"/>
              </a:ext>
            </a:extLst>
          </p:cNvPr>
          <p:cNvPicPr>
            <a:picLocks noChangeAspect="1"/>
          </p:cNvPicPr>
          <p:nvPr/>
        </p:nvPicPr>
        <p:blipFill>
          <a:blip r:embed="rId5"/>
          <a:stretch>
            <a:fillRect/>
          </a:stretch>
        </p:blipFill>
        <p:spPr>
          <a:xfrm>
            <a:off x="9655212" y="4268466"/>
            <a:ext cx="2257746" cy="2257746"/>
          </a:xfrm>
          <a:prstGeom prst="rect">
            <a:avLst/>
          </a:prstGeom>
        </p:spPr>
      </p:pic>
      <p:sp>
        <p:nvSpPr>
          <p:cNvPr id="14" name="TextBox 13">
            <a:extLst>
              <a:ext uri="{FF2B5EF4-FFF2-40B4-BE49-F238E27FC236}">
                <a16:creationId xmlns:a16="http://schemas.microsoft.com/office/drawing/2014/main" id="{6B92FACB-381D-805A-BE2A-175526C29766}"/>
              </a:ext>
            </a:extLst>
          </p:cNvPr>
          <p:cNvSpPr txBox="1"/>
          <p:nvPr/>
        </p:nvSpPr>
        <p:spPr>
          <a:xfrm>
            <a:off x="3108549" y="1963290"/>
            <a:ext cx="5837200" cy="954107"/>
          </a:xfrm>
          <a:prstGeom prst="rect">
            <a:avLst/>
          </a:prstGeom>
          <a:noFill/>
        </p:spPr>
        <p:txBody>
          <a:bodyPr wrap="square" rtlCol="0">
            <a:spAutoFit/>
          </a:bodyPr>
          <a:lstStyle/>
          <a:p>
            <a:pPr algn="ctr"/>
            <a:r>
              <a:rPr lang="en-GB" sz="2800" dirty="0">
                <a:solidFill>
                  <a:schemeClr val="accent1"/>
                </a:solidFill>
                <a:latin typeface="Trebuchet MS" panose="020B0603020202020204" pitchFamily="34" charset="0"/>
              </a:rPr>
              <a:t>Dogs are better than cats  </a:t>
            </a:r>
          </a:p>
          <a:p>
            <a:pPr algn="ctr"/>
            <a:endParaRPr lang="en-GB" sz="2800" dirty="0">
              <a:latin typeface="Trebuchet MS" panose="020B0603020202020204" pitchFamily="34" charset="0"/>
            </a:endParaRPr>
          </a:p>
        </p:txBody>
      </p:sp>
      <p:sp>
        <p:nvSpPr>
          <p:cNvPr id="18" name="Flowchart: Connector 17">
            <a:extLst>
              <a:ext uri="{FF2B5EF4-FFF2-40B4-BE49-F238E27FC236}">
                <a16:creationId xmlns:a16="http://schemas.microsoft.com/office/drawing/2014/main" id="{294327A7-A89D-259E-63AE-2AF0F9DEFA03}"/>
              </a:ext>
            </a:extLst>
          </p:cNvPr>
          <p:cNvSpPr/>
          <p:nvPr/>
        </p:nvSpPr>
        <p:spPr>
          <a:xfrm>
            <a:off x="3037244" y="2919519"/>
            <a:ext cx="3852809" cy="3637051"/>
          </a:xfrm>
          <a:prstGeom prst="flowChartConnector">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1"/>
                </a:solidFill>
                <a:latin typeface="Trebuchet MS" panose="020B0603020202020204" pitchFamily="34" charset="0"/>
              </a:rPr>
              <a:t>Disagree</a:t>
            </a:r>
          </a:p>
          <a:p>
            <a:pPr algn="ctr"/>
            <a:endParaRPr lang="en-GB" sz="3600" dirty="0">
              <a:solidFill>
                <a:schemeClr val="accent1"/>
              </a:solidFill>
              <a:latin typeface="Trebuchet MS" panose="020B0603020202020204" pitchFamily="34" charset="0"/>
            </a:endParaRPr>
          </a:p>
          <a:p>
            <a:pPr algn="ctr"/>
            <a:endParaRPr lang="en-GB" sz="3600" dirty="0">
              <a:solidFill>
                <a:schemeClr val="accent1"/>
              </a:solidFill>
              <a:latin typeface="Trebuchet MS" panose="020B0603020202020204" pitchFamily="34" charset="0"/>
            </a:endParaRPr>
          </a:p>
          <a:p>
            <a:pPr algn="ctr"/>
            <a:r>
              <a:rPr lang="en-GB" sz="3600" dirty="0">
                <a:solidFill>
                  <a:schemeClr val="accent1"/>
                </a:solidFill>
                <a:latin typeface="Trebuchet MS" panose="020B0603020202020204" pitchFamily="34" charset="0"/>
              </a:rPr>
              <a:t>Sit down!</a:t>
            </a:r>
          </a:p>
        </p:txBody>
      </p:sp>
      <p:sp>
        <p:nvSpPr>
          <p:cNvPr id="19" name="Flowchart: Connector 18">
            <a:extLst>
              <a:ext uri="{FF2B5EF4-FFF2-40B4-BE49-F238E27FC236}">
                <a16:creationId xmlns:a16="http://schemas.microsoft.com/office/drawing/2014/main" id="{C778C947-4238-78C8-54C0-39151691AB33}"/>
              </a:ext>
            </a:extLst>
          </p:cNvPr>
          <p:cNvSpPr/>
          <p:nvPr/>
        </p:nvSpPr>
        <p:spPr>
          <a:xfrm>
            <a:off x="187812" y="2889161"/>
            <a:ext cx="3852809" cy="3637051"/>
          </a:xfrm>
          <a:prstGeom prst="flowChartConnector">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chemeClr val="accent1"/>
              </a:solidFill>
              <a:latin typeface="Trebuchet MS" panose="020B0603020202020204" pitchFamily="34" charset="0"/>
            </a:endParaRPr>
          </a:p>
          <a:p>
            <a:pPr algn="ctr"/>
            <a:endParaRPr lang="en-GB" sz="3600" dirty="0">
              <a:solidFill>
                <a:schemeClr val="accent1"/>
              </a:solidFill>
              <a:latin typeface="Trebuchet MS" panose="020B0603020202020204" pitchFamily="34" charset="0"/>
            </a:endParaRPr>
          </a:p>
          <a:p>
            <a:pPr algn="ctr"/>
            <a:r>
              <a:rPr lang="en-GB" sz="3600" dirty="0">
                <a:solidFill>
                  <a:schemeClr val="accent1"/>
                </a:solidFill>
                <a:latin typeface="Trebuchet MS" panose="020B0603020202020204" pitchFamily="34" charset="0"/>
              </a:rPr>
              <a:t>Agree</a:t>
            </a:r>
          </a:p>
          <a:p>
            <a:pPr algn="ctr"/>
            <a:endParaRPr lang="en-GB" sz="3600" dirty="0">
              <a:solidFill>
                <a:schemeClr val="accent1"/>
              </a:solidFill>
              <a:latin typeface="Trebuchet MS" panose="020B0603020202020204" pitchFamily="34" charset="0"/>
            </a:endParaRPr>
          </a:p>
          <a:p>
            <a:pPr algn="ctr"/>
            <a:endParaRPr lang="en-GB" sz="3600" dirty="0">
              <a:solidFill>
                <a:schemeClr val="accent1"/>
              </a:solidFill>
              <a:latin typeface="Trebuchet MS" panose="020B0603020202020204" pitchFamily="34" charset="0"/>
            </a:endParaRPr>
          </a:p>
          <a:p>
            <a:pPr algn="ctr"/>
            <a:r>
              <a:rPr lang="en-GB" sz="3600" dirty="0">
                <a:solidFill>
                  <a:schemeClr val="accent1"/>
                </a:solidFill>
                <a:latin typeface="Trebuchet MS" panose="020B0603020202020204" pitchFamily="34" charset="0"/>
              </a:rPr>
              <a:t>Stand up!</a:t>
            </a:r>
          </a:p>
          <a:p>
            <a:pPr algn="ctr"/>
            <a:endParaRPr lang="en-GB" sz="4000" dirty="0">
              <a:solidFill>
                <a:schemeClr val="accent1"/>
              </a:solidFill>
              <a:latin typeface="Trebuchet MS" panose="020B0603020202020204" pitchFamily="34" charset="0"/>
            </a:endParaRPr>
          </a:p>
          <a:p>
            <a:pPr algn="ctr"/>
            <a:endParaRPr lang="en-GB" dirty="0">
              <a:solidFill>
                <a:schemeClr val="accent1"/>
              </a:solidFill>
              <a:latin typeface="Trebuchet MS" panose="020B0603020202020204" pitchFamily="34" charset="0"/>
            </a:endParaRPr>
          </a:p>
          <a:p>
            <a:pPr algn="ctr"/>
            <a:endParaRPr lang="en-GB" dirty="0">
              <a:solidFill>
                <a:schemeClr val="accent1"/>
              </a:solidFill>
              <a:latin typeface="Trebuchet MS" panose="020B0603020202020204" pitchFamily="34" charset="0"/>
            </a:endParaRPr>
          </a:p>
        </p:txBody>
      </p:sp>
      <p:sp>
        <p:nvSpPr>
          <p:cNvPr id="20" name="TextBox 19">
            <a:extLst>
              <a:ext uri="{FF2B5EF4-FFF2-40B4-BE49-F238E27FC236}">
                <a16:creationId xmlns:a16="http://schemas.microsoft.com/office/drawing/2014/main" id="{D9A4759A-5F4F-FE3D-A940-704E2E256D3A}"/>
              </a:ext>
            </a:extLst>
          </p:cNvPr>
          <p:cNvSpPr txBox="1"/>
          <p:nvPr/>
        </p:nvSpPr>
        <p:spPr>
          <a:xfrm>
            <a:off x="3022436" y="4160271"/>
            <a:ext cx="1098188" cy="1200329"/>
          </a:xfrm>
          <a:prstGeom prst="rect">
            <a:avLst/>
          </a:prstGeom>
          <a:noFill/>
        </p:spPr>
        <p:txBody>
          <a:bodyPr wrap="square" rtlCol="0">
            <a:spAutoFit/>
          </a:bodyPr>
          <a:lstStyle/>
          <a:p>
            <a:pPr algn="ctr"/>
            <a:r>
              <a:rPr lang="en-GB" sz="2400" dirty="0">
                <a:solidFill>
                  <a:schemeClr val="accent1"/>
                </a:solidFill>
                <a:latin typeface="Trebuchet MS" panose="020B0603020202020204" pitchFamily="34" charset="0"/>
              </a:rPr>
              <a:t>Hands on desk</a:t>
            </a:r>
          </a:p>
        </p:txBody>
      </p:sp>
    </p:spTree>
    <p:extLst>
      <p:ext uri="{BB962C8B-B14F-4D97-AF65-F5344CB8AC3E}">
        <p14:creationId xmlns:p14="http://schemas.microsoft.com/office/powerpoint/2010/main" val="126483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theme/theme1.xml><?xml version="1.0" encoding="utf-8"?>
<a:theme xmlns:a="http://schemas.openxmlformats.org/drawingml/2006/main" name="Office Theme">
  <a:themeElements>
    <a:clrScheme name="ESU Core Brand">
      <a:dk1>
        <a:srgbClr val="1953A0"/>
      </a:dk1>
      <a:lt1>
        <a:srgbClr val="FFFFFF"/>
      </a:lt1>
      <a:dk2>
        <a:srgbClr val="30B8C5"/>
      </a:dk2>
      <a:lt2>
        <a:srgbClr val="E7E6E6"/>
      </a:lt2>
      <a:accent1>
        <a:srgbClr val="CF056F"/>
      </a:accent1>
      <a:accent2>
        <a:srgbClr val="D3D800"/>
      </a:accent2>
      <a:accent3>
        <a:srgbClr val="F2B229"/>
      </a:accent3>
      <a:accent4>
        <a:srgbClr val="96368B"/>
      </a:accent4>
      <a:accent5>
        <a:srgbClr val="95C11F"/>
      </a:accent5>
      <a:accent6>
        <a:srgbClr val="70AD47"/>
      </a:accent6>
      <a:hlink>
        <a:srgbClr val="30B8C5"/>
      </a:hlink>
      <a:folHlink>
        <a:srgbClr val="96368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e766c8-9a92-444d-a97b-2a14e3c37024">
      <Terms xmlns="http://schemas.microsoft.com/office/infopath/2007/PartnerControls"/>
    </lcf76f155ced4ddcb4097134ff3c332f>
    <TaxCatchAll xmlns="5c131e88-90cf-45d0-ae1f-2f10e1921a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5E5E0DD426ED479AC1F3B22ACBA38D" ma:contentTypeVersion="16" ma:contentTypeDescription="Create a new document." ma:contentTypeScope="" ma:versionID="1a950e71abcbc2476449b34c794088ac">
  <xsd:schema xmlns:xsd="http://www.w3.org/2001/XMLSchema" xmlns:xs="http://www.w3.org/2001/XMLSchema" xmlns:p="http://schemas.microsoft.com/office/2006/metadata/properties" xmlns:ns2="5be766c8-9a92-444d-a97b-2a14e3c37024" xmlns:ns3="5c131e88-90cf-45d0-ae1f-2f10e1921a37" targetNamespace="http://schemas.microsoft.com/office/2006/metadata/properties" ma:root="true" ma:fieldsID="71e9b27b209f2197ab2cce107fe60a92" ns2:_="" ns3:_="">
    <xsd:import namespace="5be766c8-9a92-444d-a97b-2a14e3c37024"/>
    <xsd:import namespace="5c131e88-90cf-45d0-ae1f-2f10e1921a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766c8-9a92-444d-a97b-2a14e3c370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7acf834-2de9-41d6-87d0-ab0a651e4ea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131e88-90cf-45d0-ae1f-2f10e1921a3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00ca7b8-1e83-41c7-a28c-79934d824a7b}" ma:internalName="TaxCatchAll" ma:showField="CatchAllData" ma:web="5c131e88-90cf-45d0-ae1f-2f10e1921a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6462C7-D99D-4867-BA0E-ECEA843D05CD}">
  <ds:schemaRefs>
    <ds:schemaRef ds:uri="http://schemas.microsoft.com/sharepoint/v3/contenttype/forms"/>
  </ds:schemaRefs>
</ds:datastoreItem>
</file>

<file path=customXml/itemProps2.xml><?xml version="1.0" encoding="utf-8"?>
<ds:datastoreItem xmlns:ds="http://schemas.openxmlformats.org/officeDocument/2006/customXml" ds:itemID="{63292500-4EB1-4EC6-8460-5FABE406ABAD}">
  <ds:schemaRefs>
    <ds:schemaRef ds:uri="5be766c8-9a92-444d-a97b-2a14e3c37024"/>
    <ds:schemaRef ds:uri="5c131e88-90cf-45d0-ae1f-2f10e1921a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B2E7D71-D671-4FBB-A12F-F54A326F4FDE}">
  <ds:schemaRefs>
    <ds:schemaRef ds:uri="5be766c8-9a92-444d-a97b-2a14e3c37024"/>
    <ds:schemaRef ds:uri="5c131e88-90cf-45d0-ae1f-2f10e1921a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2449</TotalTime>
  <Words>3261</Words>
  <Application>Microsoft Office PowerPoint</Application>
  <PresentationFormat>Widescreen</PresentationFormat>
  <Paragraphs>446</Paragraphs>
  <Slides>60</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Bradley Hand ITC</vt:lpstr>
      <vt:lpstr>Calibri</vt:lpstr>
      <vt:lpstr>Segoe UI</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McDonnell</dc:creator>
  <cp:lastModifiedBy>Annabel Thomas-MacGregor</cp:lastModifiedBy>
  <cp:revision>40</cp:revision>
  <dcterms:created xsi:type="dcterms:W3CDTF">2015-12-14T12:25:37Z</dcterms:created>
  <dcterms:modified xsi:type="dcterms:W3CDTF">2023-02-24T08:19:56Z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0x0101004F5E5E0DD426ED479AC1F3B22ACBA38D</vt:lpwstr>
  </property>
  <property fmtid="{D5CDD505-2E9C-101B-9397-08002B2CF9AE}" pid="3" name="Order">
    <vt:r8>5200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MediaServiceImageTags">
    <vt:lpwstr/>
  </property>
</Properties>
</file>