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67"/>
  </p:notesMasterIdLst>
  <p:sldIdLst>
    <p:sldId id="319" r:id="rId5"/>
    <p:sldId id="260" r:id="rId6"/>
    <p:sldId id="321" r:id="rId7"/>
    <p:sldId id="327" r:id="rId8"/>
    <p:sldId id="326" r:id="rId9"/>
    <p:sldId id="323" r:id="rId10"/>
    <p:sldId id="325" r:id="rId11"/>
    <p:sldId id="329" r:id="rId12"/>
    <p:sldId id="330" r:id="rId13"/>
    <p:sldId id="332" r:id="rId14"/>
    <p:sldId id="269" r:id="rId15"/>
    <p:sldId id="334" r:id="rId16"/>
    <p:sldId id="337" r:id="rId17"/>
    <p:sldId id="338" r:id="rId18"/>
    <p:sldId id="339" r:id="rId19"/>
    <p:sldId id="359" r:id="rId20"/>
    <p:sldId id="340" r:id="rId21"/>
    <p:sldId id="333" r:id="rId22"/>
    <p:sldId id="342" r:id="rId23"/>
    <p:sldId id="341" r:id="rId24"/>
    <p:sldId id="344" r:id="rId25"/>
    <p:sldId id="345" r:id="rId26"/>
    <p:sldId id="346" r:id="rId27"/>
    <p:sldId id="356" r:id="rId28"/>
    <p:sldId id="358" r:id="rId29"/>
    <p:sldId id="311" r:id="rId30"/>
    <p:sldId id="347" r:id="rId31"/>
    <p:sldId id="348" r:id="rId32"/>
    <p:sldId id="349" r:id="rId33"/>
    <p:sldId id="350" r:id="rId34"/>
    <p:sldId id="351" r:id="rId35"/>
    <p:sldId id="352" r:id="rId36"/>
    <p:sldId id="353" r:id="rId37"/>
    <p:sldId id="322" r:id="rId38"/>
    <p:sldId id="275" r:id="rId39"/>
    <p:sldId id="381" r:id="rId40"/>
    <p:sldId id="276" r:id="rId41"/>
    <p:sldId id="262" r:id="rId42"/>
    <p:sldId id="361" r:id="rId43"/>
    <p:sldId id="360" r:id="rId44"/>
    <p:sldId id="274" r:id="rId45"/>
    <p:sldId id="362" r:id="rId46"/>
    <p:sldId id="363" r:id="rId47"/>
    <p:sldId id="366" r:id="rId48"/>
    <p:sldId id="367" r:id="rId49"/>
    <p:sldId id="278" r:id="rId50"/>
    <p:sldId id="364" r:id="rId51"/>
    <p:sldId id="369" r:id="rId52"/>
    <p:sldId id="371" r:id="rId53"/>
    <p:sldId id="279" r:id="rId54"/>
    <p:sldId id="370" r:id="rId55"/>
    <p:sldId id="378" r:id="rId56"/>
    <p:sldId id="379" r:id="rId57"/>
    <p:sldId id="382" r:id="rId58"/>
    <p:sldId id="324" r:id="rId59"/>
    <p:sldId id="383" r:id="rId60"/>
    <p:sldId id="384" r:id="rId61"/>
    <p:sldId id="280" r:id="rId62"/>
    <p:sldId id="365" r:id="rId63"/>
    <p:sldId id="368" r:id="rId64"/>
    <p:sldId id="385" r:id="rId65"/>
    <p:sldId id="38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1" id="{7533B712-B19F-4A4D-A19A-D18950D4F3A4}">
          <p14:sldIdLst>
            <p14:sldId id="319"/>
            <p14:sldId id="260"/>
            <p14:sldId id="321"/>
            <p14:sldId id="327"/>
            <p14:sldId id="326"/>
            <p14:sldId id="323"/>
            <p14:sldId id="325"/>
          </p14:sldIdLst>
        </p14:section>
        <p14:section name="Lesson 2" id="{8E140EEC-F89A-4C70-BF5B-9D7B9D6F8A6A}">
          <p14:sldIdLst>
            <p14:sldId id="329"/>
            <p14:sldId id="330"/>
            <p14:sldId id="332"/>
            <p14:sldId id="269"/>
            <p14:sldId id="334"/>
            <p14:sldId id="337"/>
            <p14:sldId id="338"/>
            <p14:sldId id="339"/>
            <p14:sldId id="359"/>
            <p14:sldId id="340"/>
            <p14:sldId id="333"/>
          </p14:sldIdLst>
        </p14:section>
        <p14:section name="Lesson 3" id="{8C6C1333-456D-444B-AF02-DCB18ECC83EF}">
          <p14:sldIdLst>
            <p14:sldId id="342"/>
            <p14:sldId id="341"/>
            <p14:sldId id="344"/>
            <p14:sldId id="345"/>
            <p14:sldId id="346"/>
            <p14:sldId id="356"/>
            <p14:sldId id="358"/>
            <p14:sldId id="311"/>
            <p14:sldId id="347"/>
            <p14:sldId id="348"/>
            <p14:sldId id="349"/>
            <p14:sldId id="350"/>
            <p14:sldId id="351"/>
            <p14:sldId id="352"/>
            <p14:sldId id="353"/>
          </p14:sldIdLst>
        </p14:section>
        <p14:section name="Lesson 4" id="{F53737D6-57C2-440B-9483-BA1FC86A5711}">
          <p14:sldIdLst>
            <p14:sldId id="322"/>
            <p14:sldId id="275"/>
            <p14:sldId id="381"/>
            <p14:sldId id="276"/>
            <p14:sldId id="262"/>
            <p14:sldId id="361"/>
            <p14:sldId id="360"/>
            <p14:sldId id="274"/>
            <p14:sldId id="362"/>
          </p14:sldIdLst>
        </p14:section>
        <p14:section name="Lesson 5" id="{B96D3D04-6DCA-4587-AA3A-56692503C3FB}">
          <p14:sldIdLst>
            <p14:sldId id="363"/>
            <p14:sldId id="366"/>
            <p14:sldId id="367"/>
            <p14:sldId id="278"/>
            <p14:sldId id="364"/>
            <p14:sldId id="369"/>
            <p14:sldId id="371"/>
            <p14:sldId id="279"/>
            <p14:sldId id="370"/>
            <p14:sldId id="378"/>
            <p14:sldId id="379"/>
            <p14:sldId id="382"/>
          </p14:sldIdLst>
        </p14:section>
        <p14:section name="Lesson 6" id="{B7B13427-14F1-4BA7-8C81-CB1A8B77C855}">
          <p14:sldIdLst>
            <p14:sldId id="324"/>
            <p14:sldId id="383"/>
            <p14:sldId id="384"/>
            <p14:sldId id="280"/>
            <p14:sldId id="365"/>
            <p14:sldId id="368"/>
            <p14:sldId id="385"/>
            <p14:sldId id="3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4A8C90-868A-573D-CC01-AAE2FCB916A0}" name="Louissa Osorio-Denney" initials="LOD" userId="S::louissa.osorio-denney@esu.org::8e7fdcb6-a29c-4a65-8f36-cf7a51fd5e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B41"/>
    <a:srgbClr val="7ECD50"/>
    <a:srgbClr val="54AFE5"/>
    <a:srgbClr val="F1487A"/>
    <a:srgbClr val="59548E"/>
    <a:srgbClr val="75AF31"/>
    <a:srgbClr val="EB1779"/>
    <a:srgbClr val="53B6B1"/>
    <a:srgbClr val="C82834"/>
    <a:srgbClr val="F5E3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7490DD-3943-45A7-9E50-E0358BF0ECC6}" v="15" dt="2023-02-23T16:27:53.772"/>
    <p1510:client id="{A5F9A3EB-CE6B-451E-8576-27AB3942A91E}" v="1" dt="2023-02-24T08:17:08.7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58" autoAdjust="0"/>
  </p:normalViewPr>
  <p:slideViewPr>
    <p:cSldViewPr snapToGrid="0">
      <p:cViewPr varScale="1">
        <p:scale>
          <a:sx n="86" d="100"/>
          <a:sy n="86" d="100"/>
        </p:scale>
        <p:origin x="15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bel Thomas-MacGregor" userId="fa523c02-de45-45f2-9fde-026f1ed9f343" providerId="ADAL" clId="{A5F9A3EB-CE6B-451E-8576-27AB3942A91E}"/>
    <pc:docChg chg="modSld">
      <pc:chgData name="Annabel Thomas-MacGregor" userId="fa523c02-de45-45f2-9fde-026f1ed9f343" providerId="ADAL" clId="{A5F9A3EB-CE6B-451E-8576-27AB3942A91E}" dt="2023-02-24T08:21:46.688" v="10" actId="20577"/>
      <pc:docMkLst>
        <pc:docMk/>
      </pc:docMkLst>
      <pc:sldChg chg="addSp modSp mod">
        <pc:chgData name="Annabel Thomas-MacGregor" userId="fa523c02-de45-45f2-9fde-026f1ed9f343" providerId="ADAL" clId="{A5F9A3EB-CE6B-451E-8576-27AB3942A91E}" dt="2023-02-24T08:17:21.945" v="7" actId="20577"/>
        <pc:sldMkLst>
          <pc:docMk/>
          <pc:sldMk cId="214861179" sldId="319"/>
        </pc:sldMkLst>
        <pc:spChg chg="add mod">
          <ac:chgData name="Annabel Thomas-MacGregor" userId="fa523c02-de45-45f2-9fde-026f1ed9f343" providerId="ADAL" clId="{A5F9A3EB-CE6B-451E-8576-27AB3942A91E}" dt="2023-02-24T08:17:15.944" v="6" actId="20577"/>
          <ac:spMkLst>
            <pc:docMk/>
            <pc:sldMk cId="214861179" sldId="319"/>
            <ac:spMk id="2" creationId="{A855F3C0-A853-79CB-46D3-BB97D7D652FE}"/>
          </ac:spMkLst>
        </pc:spChg>
        <pc:spChg chg="mod">
          <ac:chgData name="Annabel Thomas-MacGregor" userId="fa523c02-de45-45f2-9fde-026f1ed9f343" providerId="ADAL" clId="{A5F9A3EB-CE6B-451E-8576-27AB3942A91E}" dt="2023-02-24T08:17:21.945" v="7" actId="20577"/>
          <ac:spMkLst>
            <pc:docMk/>
            <pc:sldMk cId="214861179" sldId="319"/>
            <ac:spMk id="4" creationId="{410F2417-4B22-4FC3-B280-9443F61AC734}"/>
          </ac:spMkLst>
        </pc:spChg>
      </pc:sldChg>
      <pc:sldChg chg="modSp mod">
        <pc:chgData name="Annabel Thomas-MacGregor" userId="fa523c02-de45-45f2-9fde-026f1ed9f343" providerId="ADAL" clId="{A5F9A3EB-CE6B-451E-8576-27AB3942A91E}" dt="2023-02-24T08:21:39.055" v="8" actId="20577"/>
        <pc:sldMkLst>
          <pc:docMk/>
          <pc:sldMk cId="725228805" sldId="322"/>
        </pc:sldMkLst>
        <pc:spChg chg="mod">
          <ac:chgData name="Annabel Thomas-MacGregor" userId="fa523c02-de45-45f2-9fde-026f1ed9f343" providerId="ADAL" clId="{A5F9A3EB-CE6B-451E-8576-27AB3942A91E}" dt="2023-02-24T08:21:39.055" v="8" actId="20577"/>
          <ac:spMkLst>
            <pc:docMk/>
            <pc:sldMk cId="725228805" sldId="322"/>
            <ac:spMk id="4" creationId="{C0DFF578-9D7D-4253-97E7-749A034D6619}"/>
          </ac:spMkLst>
        </pc:spChg>
      </pc:sldChg>
      <pc:sldChg chg="modSp mod">
        <pc:chgData name="Annabel Thomas-MacGregor" userId="fa523c02-de45-45f2-9fde-026f1ed9f343" providerId="ADAL" clId="{A5F9A3EB-CE6B-451E-8576-27AB3942A91E}" dt="2023-02-24T08:21:46.688" v="10" actId="20577"/>
        <pc:sldMkLst>
          <pc:docMk/>
          <pc:sldMk cId="1312791739" sldId="324"/>
        </pc:sldMkLst>
        <pc:spChg chg="mod">
          <ac:chgData name="Annabel Thomas-MacGregor" userId="fa523c02-de45-45f2-9fde-026f1ed9f343" providerId="ADAL" clId="{A5F9A3EB-CE6B-451E-8576-27AB3942A91E}" dt="2023-02-24T08:21:46.688" v="10" actId="20577"/>
          <ac:spMkLst>
            <pc:docMk/>
            <pc:sldMk cId="1312791739" sldId="324"/>
            <ac:spMk id="4" creationId="{F47F53EC-081C-4B0C-BD7E-7F039D0B175F}"/>
          </ac:spMkLst>
        </pc:spChg>
      </pc:sldChg>
      <pc:sldChg chg="modSp mod">
        <pc:chgData name="Annabel Thomas-MacGregor" userId="fa523c02-de45-45f2-9fde-026f1ed9f343" providerId="ADAL" clId="{A5F9A3EB-CE6B-451E-8576-27AB3942A91E}" dt="2023-02-24T08:21:42.751" v="9" actId="20577"/>
        <pc:sldMkLst>
          <pc:docMk/>
          <pc:sldMk cId="154241407" sldId="363"/>
        </pc:sldMkLst>
        <pc:spChg chg="mod">
          <ac:chgData name="Annabel Thomas-MacGregor" userId="fa523c02-de45-45f2-9fde-026f1ed9f343" providerId="ADAL" clId="{A5F9A3EB-CE6B-451E-8576-27AB3942A91E}" dt="2023-02-24T08:21:42.751" v="9" actId="20577"/>
          <ac:spMkLst>
            <pc:docMk/>
            <pc:sldMk cId="154241407" sldId="363"/>
            <ac:spMk id="4" creationId="{F60EC08D-F816-43A0-B31A-E5498CFF584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317E06-0795-46BB-8088-11F27651501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928E413-333B-4204-8612-B7E7AA532C83}">
      <dgm:prSet/>
      <dgm:spPr/>
      <dgm:t>
        <a:bodyPr/>
        <a:lstStyle/>
        <a:p>
          <a:pPr>
            <a:lnSpc>
              <a:spcPct val="100000"/>
            </a:lnSpc>
          </a:pPr>
          <a:r>
            <a:rPr lang="en-GB" dirty="0">
              <a:latin typeface="Trebuchet MS" panose="020B0603020202020204" pitchFamily="34" charset="0"/>
            </a:rPr>
            <a:t>I’d rather eat salad than a pizza…</a:t>
          </a:r>
          <a:endParaRPr lang="en-US" dirty="0">
            <a:latin typeface="Trebuchet MS" panose="020B0603020202020204" pitchFamily="34" charset="0"/>
          </a:endParaRPr>
        </a:p>
      </dgm:t>
    </dgm:pt>
    <dgm:pt modelId="{3055D0A3-54BE-4C55-BCE7-F0DC99C331A4}" type="parTrans" cxnId="{EABDD0A2-41D0-4FBE-845A-E62714D865BB}">
      <dgm:prSet/>
      <dgm:spPr/>
      <dgm:t>
        <a:bodyPr/>
        <a:lstStyle/>
        <a:p>
          <a:endParaRPr lang="en-US"/>
        </a:p>
      </dgm:t>
    </dgm:pt>
    <dgm:pt modelId="{C638AFB5-E1A8-41DD-96B0-111AFCCBBBC7}" type="sibTrans" cxnId="{EABDD0A2-41D0-4FBE-845A-E62714D865BB}">
      <dgm:prSet/>
      <dgm:spPr/>
      <dgm:t>
        <a:bodyPr/>
        <a:lstStyle/>
        <a:p>
          <a:endParaRPr lang="en-US"/>
        </a:p>
      </dgm:t>
    </dgm:pt>
    <dgm:pt modelId="{AFC8115A-6579-43E8-89AE-269E80002FD6}">
      <dgm:prSet/>
      <dgm:spPr/>
      <dgm:t>
        <a:bodyPr/>
        <a:lstStyle/>
        <a:p>
          <a:pPr>
            <a:lnSpc>
              <a:spcPct val="100000"/>
            </a:lnSpc>
          </a:pPr>
          <a:r>
            <a:rPr lang="en-GB">
              <a:latin typeface="Trebuchet MS" panose="020B0603020202020204" pitchFamily="34" charset="0"/>
            </a:rPr>
            <a:t>A lizard would be a great pet to have…</a:t>
          </a:r>
          <a:endParaRPr lang="en-US">
            <a:latin typeface="Trebuchet MS" panose="020B0603020202020204" pitchFamily="34" charset="0"/>
          </a:endParaRPr>
        </a:p>
      </dgm:t>
    </dgm:pt>
    <dgm:pt modelId="{52B610E1-A51D-422C-897E-3D8B49F3A3C3}" type="parTrans" cxnId="{54211D2B-2E3A-4828-9651-96EE2664CF99}">
      <dgm:prSet/>
      <dgm:spPr/>
      <dgm:t>
        <a:bodyPr/>
        <a:lstStyle/>
        <a:p>
          <a:endParaRPr lang="en-US"/>
        </a:p>
      </dgm:t>
    </dgm:pt>
    <dgm:pt modelId="{D7085BE2-00FF-449F-BAB9-D9ECB8EEC1C3}" type="sibTrans" cxnId="{54211D2B-2E3A-4828-9651-96EE2664CF99}">
      <dgm:prSet/>
      <dgm:spPr/>
      <dgm:t>
        <a:bodyPr/>
        <a:lstStyle/>
        <a:p>
          <a:endParaRPr lang="en-US"/>
        </a:p>
      </dgm:t>
    </dgm:pt>
    <dgm:pt modelId="{8DABBE8E-645F-4281-A219-C328B5A38940}">
      <dgm:prSet/>
      <dgm:spPr/>
      <dgm:t>
        <a:bodyPr/>
        <a:lstStyle/>
        <a:p>
          <a:pPr>
            <a:lnSpc>
              <a:spcPct val="100000"/>
            </a:lnSpc>
          </a:pPr>
          <a:r>
            <a:rPr lang="en-GB">
              <a:latin typeface="Trebuchet MS" panose="020B0603020202020204" pitchFamily="34" charset="0"/>
            </a:rPr>
            <a:t>I wish the holidays lasted all year…</a:t>
          </a:r>
          <a:endParaRPr lang="en-US">
            <a:latin typeface="Trebuchet MS" panose="020B0603020202020204" pitchFamily="34" charset="0"/>
          </a:endParaRPr>
        </a:p>
      </dgm:t>
    </dgm:pt>
    <dgm:pt modelId="{3E9D5175-D4EC-4C72-976B-03BCC4C7BB69}" type="parTrans" cxnId="{77B0B7BB-360C-4EBD-A918-8375A9DAE10E}">
      <dgm:prSet/>
      <dgm:spPr/>
      <dgm:t>
        <a:bodyPr/>
        <a:lstStyle/>
        <a:p>
          <a:endParaRPr lang="en-US"/>
        </a:p>
      </dgm:t>
    </dgm:pt>
    <dgm:pt modelId="{2EE02A6D-4180-473C-BC4C-2AFCB728ECE4}" type="sibTrans" cxnId="{77B0B7BB-360C-4EBD-A918-8375A9DAE10E}">
      <dgm:prSet/>
      <dgm:spPr/>
      <dgm:t>
        <a:bodyPr/>
        <a:lstStyle/>
        <a:p>
          <a:endParaRPr lang="en-US"/>
        </a:p>
      </dgm:t>
    </dgm:pt>
    <dgm:pt modelId="{4D81812C-4A24-45A1-A9F7-90425B63B3A3}" type="pres">
      <dgm:prSet presAssocID="{4E317E06-0795-46BB-8088-11F27651501F}" presName="root" presStyleCnt="0">
        <dgm:presLayoutVars>
          <dgm:dir/>
          <dgm:resizeHandles val="exact"/>
        </dgm:presLayoutVars>
      </dgm:prSet>
      <dgm:spPr/>
    </dgm:pt>
    <dgm:pt modelId="{2354F216-C5DB-406A-A540-6A363E7B0EA0}" type="pres">
      <dgm:prSet presAssocID="{6928E413-333B-4204-8612-B7E7AA532C83}" presName="compNode" presStyleCnt="0"/>
      <dgm:spPr/>
    </dgm:pt>
    <dgm:pt modelId="{E9D53C38-C2C7-4B62-A891-F198E2C51A66}" type="pres">
      <dgm:prSet presAssocID="{6928E413-333B-4204-8612-B7E7AA532C83}" presName="iconRect" presStyleLbl="node1" presStyleIdx="0" presStyleCnt="3" custLinFactNeighborX="-2832" custLinFactNeighborY="-8068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zza"/>
        </a:ext>
      </dgm:extLst>
    </dgm:pt>
    <dgm:pt modelId="{EB7DEA70-63B8-476A-8A7D-1C4592FC8A1E}" type="pres">
      <dgm:prSet presAssocID="{6928E413-333B-4204-8612-B7E7AA532C83}" presName="spaceRect" presStyleCnt="0"/>
      <dgm:spPr/>
    </dgm:pt>
    <dgm:pt modelId="{E7A649AE-D3DB-4622-B6DE-36E187D4572E}" type="pres">
      <dgm:prSet presAssocID="{6928E413-333B-4204-8612-B7E7AA532C83}" presName="textRect" presStyleLbl="revTx" presStyleIdx="0" presStyleCnt="3" custLinFactY="-67105" custLinFactNeighborX="-1274" custLinFactNeighborY="-100000">
        <dgm:presLayoutVars>
          <dgm:chMax val="1"/>
          <dgm:chPref val="1"/>
        </dgm:presLayoutVars>
      </dgm:prSet>
      <dgm:spPr/>
    </dgm:pt>
    <dgm:pt modelId="{FEB56B40-7632-4A03-9A14-0767E764B30F}" type="pres">
      <dgm:prSet presAssocID="{C638AFB5-E1A8-41DD-96B0-111AFCCBBBC7}" presName="sibTrans" presStyleCnt="0"/>
      <dgm:spPr/>
    </dgm:pt>
    <dgm:pt modelId="{5F209DB1-510D-4048-B47A-08CDDE18F304}" type="pres">
      <dgm:prSet presAssocID="{AFC8115A-6579-43E8-89AE-269E80002FD6}" presName="compNode" presStyleCnt="0"/>
      <dgm:spPr/>
    </dgm:pt>
    <dgm:pt modelId="{F0A844FA-7B34-41D6-B534-6F066E5BD5D6}" type="pres">
      <dgm:prSet presAssocID="{AFC8115A-6579-43E8-89AE-269E80002FD6}" presName="iconRect" presStyleLbl="node1" presStyleIdx="1" presStyleCnt="3" custLinFactNeighborX="-2832" custLinFactNeighborY="-8068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rocodile"/>
        </a:ext>
      </dgm:extLst>
    </dgm:pt>
    <dgm:pt modelId="{FE28AC93-9789-4607-847E-DC9F8E50E343}" type="pres">
      <dgm:prSet presAssocID="{AFC8115A-6579-43E8-89AE-269E80002FD6}" presName="spaceRect" presStyleCnt="0"/>
      <dgm:spPr/>
    </dgm:pt>
    <dgm:pt modelId="{D92513D3-2F7E-4FD9-B9D0-98FC0990BC65}" type="pres">
      <dgm:prSet presAssocID="{AFC8115A-6579-43E8-89AE-269E80002FD6}" presName="textRect" presStyleLbl="revTx" presStyleIdx="1" presStyleCnt="3" custLinFactY="-67105" custLinFactNeighborX="-1274" custLinFactNeighborY="-100000">
        <dgm:presLayoutVars>
          <dgm:chMax val="1"/>
          <dgm:chPref val="1"/>
        </dgm:presLayoutVars>
      </dgm:prSet>
      <dgm:spPr/>
    </dgm:pt>
    <dgm:pt modelId="{26A4D13B-707B-4778-B665-5A49BDC1089C}" type="pres">
      <dgm:prSet presAssocID="{D7085BE2-00FF-449F-BAB9-D9ECB8EEC1C3}" presName="sibTrans" presStyleCnt="0"/>
      <dgm:spPr/>
    </dgm:pt>
    <dgm:pt modelId="{0067D948-7581-444C-94C8-9B0D2179DA21}" type="pres">
      <dgm:prSet presAssocID="{8DABBE8E-645F-4281-A219-C328B5A38940}" presName="compNode" presStyleCnt="0"/>
      <dgm:spPr/>
    </dgm:pt>
    <dgm:pt modelId="{8154E013-F0E5-4D13-920F-33B9CAE6B6CA}" type="pres">
      <dgm:prSet presAssocID="{8DABBE8E-645F-4281-A219-C328B5A38940}" presName="iconRect" presStyleLbl="node1" presStyleIdx="2" presStyleCnt="3" custLinFactNeighborX="-2832" custLinFactNeighborY="-8068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estive Lantern"/>
        </a:ext>
      </dgm:extLst>
    </dgm:pt>
    <dgm:pt modelId="{A3F050C9-1D30-4E85-8BB3-51E54D0F1005}" type="pres">
      <dgm:prSet presAssocID="{8DABBE8E-645F-4281-A219-C328B5A38940}" presName="spaceRect" presStyleCnt="0"/>
      <dgm:spPr/>
    </dgm:pt>
    <dgm:pt modelId="{7558F787-947F-4B41-A133-28F5180CDF74}" type="pres">
      <dgm:prSet presAssocID="{8DABBE8E-645F-4281-A219-C328B5A38940}" presName="textRect" presStyleLbl="revTx" presStyleIdx="2" presStyleCnt="3" custLinFactY="-67105" custLinFactNeighborX="-1274" custLinFactNeighborY="-100000">
        <dgm:presLayoutVars>
          <dgm:chMax val="1"/>
          <dgm:chPref val="1"/>
        </dgm:presLayoutVars>
      </dgm:prSet>
      <dgm:spPr/>
    </dgm:pt>
  </dgm:ptLst>
  <dgm:cxnLst>
    <dgm:cxn modelId="{A2125B23-F3CA-426F-BA3F-971AF5E2579A}" type="presOf" srcId="{6928E413-333B-4204-8612-B7E7AA532C83}" destId="{E7A649AE-D3DB-4622-B6DE-36E187D4572E}" srcOrd="0" destOrd="0" presId="urn:microsoft.com/office/officeart/2018/2/layout/IconLabelList"/>
    <dgm:cxn modelId="{54211D2B-2E3A-4828-9651-96EE2664CF99}" srcId="{4E317E06-0795-46BB-8088-11F27651501F}" destId="{AFC8115A-6579-43E8-89AE-269E80002FD6}" srcOrd="1" destOrd="0" parTransId="{52B610E1-A51D-422C-897E-3D8B49F3A3C3}" sibTransId="{D7085BE2-00FF-449F-BAB9-D9ECB8EEC1C3}"/>
    <dgm:cxn modelId="{D939B331-6E68-4206-89FA-863403C709F4}" type="presOf" srcId="{8DABBE8E-645F-4281-A219-C328B5A38940}" destId="{7558F787-947F-4B41-A133-28F5180CDF74}" srcOrd="0" destOrd="0" presId="urn:microsoft.com/office/officeart/2018/2/layout/IconLabelList"/>
    <dgm:cxn modelId="{EABDD0A2-41D0-4FBE-845A-E62714D865BB}" srcId="{4E317E06-0795-46BB-8088-11F27651501F}" destId="{6928E413-333B-4204-8612-B7E7AA532C83}" srcOrd="0" destOrd="0" parTransId="{3055D0A3-54BE-4C55-BCE7-F0DC99C331A4}" sibTransId="{C638AFB5-E1A8-41DD-96B0-111AFCCBBBC7}"/>
    <dgm:cxn modelId="{249E03B1-3001-4328-B3A9-75572CF2D3BD}" type="presOf" srcId="{AFC8115A-6579-43E8-89AE-269E80002FD6}" destId="{D92513D3-2F7E-4FD9-B9D0-98FC0990BC65}" srcOrd="0" destOrd="0" presId="urn:microsoft.com/office/officeart/2018/2/layout/IconLabelList"/>
    <dgm:cxn modelId="{77B0B7BB-360C-4EBD-A918-8375A9DAE10E}" srcId="{4E317E06-0795-46BB-8088-11F27651501F}" destId="{8DABBE8E-645F-4281-A219-C328B5A38940}" srcOrd="2" destOrd="0" parTransId="{3E9D5175-D4EC-4C72-976B-03BCC4C7BB69}" sibTransId="{2EE02A6D-4180-473C-BC4C-2AFCB728ECE4}"/>
    <dgm:cxn modelId="{A1B021EE-AD2E-4BB5-9ABC-5935759A6A27}" type="presOf" srcId="{4E317E06-0795-46BB-8088-11F27651501F}" destId="{4D81812C-4A24-45A1-A9F7-90425B63B3A3}" srcOrd="0" destOrd="0" presId="urn:microsoft.com/office/officeart/2018/2/layout/IconLabelList"/>
    <dgm:cxn modelId="{6D1D69E6-BBB7-45FF-A0BA-E11E5E2A0DFF}" type="presParOf" srcId="{4D81812C-4A24-45A1-A9F7-90425B63B3A3}" destId="{2354F216-C5DB-406A-A540-6A363E7B0EA0}" srcOrd="0" destOrd="0" presId="urn:microsoft.com/office/officeart/2018/2/layout/IconLabelList"/>
    <dgm:cxn modelId="{C4B16BA6-927F-45DE-AF6A-A9DFA49A1433}" type="presParOf" srcId="{2354F216-C5DB-406A-A540-6A363E7B0EA0}" destId="{E9D53C38-C2C7-4B62-A891-F198E2C51A66}" srcOrd="0" destOrd="0" presId="urn:microsoft.com/office/officeart/2018/2/layout/IconLabelList"/>
    <dgm:cxn modelId="{CD7278CC-9153-47C7-AF2B-3E487A825642}" type="presParOf" srcId="{2354F216-C5DB-406A-A540-6A363E7B0EA0}" destId="{EB7DEA70-63B8-476A-8A7D-1C4592FC8A1E}" srcOrd="1" destOrd="0" presId="urn:microsoft.com/office/officeart/2018/2/layout/IconLabelList"/>
    <dgm:cxn modelId="{97228F0D-7F24-4F05-9897-4652AB6D2B89}" type="presParOf" srcId="{2354F216-C5DB-406A-A540-6A363E7B0EA0}" destId="{E7A649AE-D3DB-4622-B6DE-36E187D4572E}" srcOrd="2" destOrd="0" presId="urn:microsoft.com/office/officeart/2018/2/layout/IconLabelList"/>
    <dgm:cxn modelId="{505565A4-930E-4269-8620-1039C3228223}" type="presParOf" srcId="{4D81812C-4A24-45A1-A9F7-90425B63B3A3}" destId="{FEB56B40-7632-4A03-9A14-0767E764B30F}" srcOrd="1" destOrd="0" presId="urn:microsoft.com/office/officeart/2018/2/layout/IconLabelList"/>
    <dgm:cxn modelId="{97BB130E-9E50-49E6-9A0C-0D767BF6306A}" type="presParOf" srcId="{4D81812C-4A24-45A1-A9F7-90425B63B3A3}" destId="{5F209DB1-510D-4048-B47A-08CDDE18F304}" srcOrd="2" destOrd="0" presId="urn:microsoft.com/office/officeart/2018/2/layout/IconLabelList"/>
    <dgm:cxn modelId="{6026F8F8-7A1F-4F31-9D16-71E34406C132}" type="presParOf" srcId="{5F209DB1-510D-4048-B47A-08CDDE18F304}" destId="{F0A844FA-7B34-41D6-B534-6F066E5BD5D6}" srcOrd="0" destOrd="0" presId="urn:microsoft.com/office/officeart/2018/2/layout/IconLabelList"/>
    <dgm:cxn modelId="{C929AF53-8614-4FDE-8D35-4FD20502F2E8}" type="presParOf" srcId="{5F209DB1-510D-4048-B47A-08CDDE18F304}" destId="{FE28AC93-9789-4607-847E-DC9F8E50E343}" srcOrd="1" destOrd="0" presId="urn:microsoft.com/office/officeart/2018/2/layout/IconLabelList"/>
    <dgm:cxn modelId="{3EED8CFB-8D96-461D-95D1-6EE61A433947}" type="presParOf" srcId="{5F209DB1-510D-4048-B47A-08CDDE18F304}" destId="{D92513D3-2F7E-4FD9-B9D0-98FC0990BC65}" srcOrd="2" destOrd="0" presId="urn:microsoft.com/office/officeart/2018/2/layout/IconLabelList"/>
    <dgm:cxn modelId="{85030A5F-FC3C-4DD4-BBC5-D047C5D2CCA2}" type="presParOf" srcId="{4D81812C-4A24-45A1-A9F7-90425B63B3A3}" destId="{26A4D13B-707B-4778-B665-5A49BDC1089C}" srcOrd="3" destOrd="0" presId="urn:microsoft.com/office/officeart/2018/2/layout/IconLabelList"/>
    <dgm:cxn modelId="{2FE59892-8933-4A47-BAF2-8B8B363D2339}" type="presParOf" srcId="{4D81812C-4A24-45A1-A9F7-90425B63B3A3}" destId="{0067D948-7581-444C-94C8-9B0D2179DA21}" srcOrd="4" destOrd="0" presId="urn:microsoft.com/office/officeart/2018/2/layout/IconLabelList"/>
    <dgm:cxn modelId="{7AE247EC-9F94-47CB-9CFB-8809E02029FE}" type="presParOf" srcId="{0067D948-7581-444C-94C8-9B0D2179DA21}" destId="{8154E013-F0E5-4D13-920F-33B9CAE6B6CA}" srcOrd="0" destOrd="0" presId="urn:microsoft.com/office/officeart/2018/2/layout/IconLabelList"/>
    <dgm:cxn modelId="{EC8B56C0-912A-4107-BCB0-8EBE9DCC864E}" type="presParOf" srcId="{0067D948-7581-444C-94C8-9B0D2179DA21}" destId="{A3F050C9-1D30-4E85-8BB3-51E54D0F1005}" srcOrd="1" destOrd="0" presId="urn:microsoft.com/office/officeart/2018/2/layout/IconLabelList"/>
    <dgm:cxn modelId="{EBD440D2-A4FA-446A-B79D-EE7381A11B9D}" type="presParOf" srcId="{0067D948-7581-444C-94C8-9B0D2179DA21}" destId="{7558F787-947F-4B41-A133-28F5180CDF7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92ED56-1DBA-4F3F-957C-4CCB0EEC82C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5950271-5666-4246-A3B8-19908E18AB07}">
      <dgm:prSet custT="1"/>
      <dgm:spPr/>
      <dgm:t>
        <a:bodyPr/>
        <a:lstStyle/>
        <a:p>
          <a:pPr>
            <a:lnSpc>
              <a:spcPct val="100000"/>
            </a:lnSpc>
          </a:pPr>
          <a:r>
            <a:rPr lang="en-GB" sz="1600" dirty="0">
              <a:latin typeface="Trebuchet MS" panose="020B0603020202020204" pitchFamily="34" charset="0"/>
            </a:rPr>
            <a:t>Anger: annoyed -&gt; angry -&gt; furious</a:t>
          </a:r>
          <a:endParaRPr lang="en-US" sz="1600" dirty="0">
            <a:latin typeface="Trebuchet MS" panose="020B0603020202020204" pitchFamily="34" charset="0"/>
          </a:endParaRPr>
        </a:p>
      </dgm:t>
    </dgm:pt>
    <dgm:pt modelId="{70B52AFA-C0F0-4A72-93B4-728AD7377B71}" type="parTrans" cxnId="{90455881-7BA2-4A8C-9A6D-A68A586BE59A}">
      <dgm:prSet/>
      <dgm:spPr/>
      <dgm:t>
        <a:bodyPr/>
        <a:lstStyle/>
        <a:p>
          <a:endParaRPr lang="en-US"/>
        </a:p>
      </dgm:t>
    </dgm:pt>
    <dgm:pt modelId="{3D100775-4CC7-46C3-87AE-7C716B176FD1}" type="sibTrans" cxnId="{90455881-7BA2-4A8C-9A6D-A68A586BE59A}">
      <dgm:prSet/>
      <dgm:spPr/>
      <dgm:t>
        <a:bodyPr/>
        <a:lstStyle/>
        <a:p>
          <a:pPr>
            <a:lnSpc>
              <a:spcPct val="100000"/>
            </a:lnSpc>
          </a:pPr>
          <a:endParaRPr lang="en-US"/>
        </a:p>
      </dgm:t>
    </dgm:pt>
    <dgm:pt modelId="{BCBD1F6E-D32D-4FE6-A8AE-C570B991E030}">
      <dgm:prSet custT="1"/>
      <dgm:spPr/>
      <dgm:t>
        <a:bodyPr/>
        <a:lstStyle/>
        <a:p>
          <a:pPr>
            <a:lnSpc>
              <a:spcPct val="100000"/>
            </a:lnSpc>
          </a:pPr>
          <a:r>
            <a:rPr lang="en-GB" sz="1600" dirty="0">
              <a:latin typeface="Trebuchet MS" panose="020B0603020202020204" pitchFamily="34" charset="0"/>
            </a:rPr>
            <a:t>Happiness: cheery -&gt; happy -&gt; delighted</a:t>
          </a:r>
          <a:endParaRPr lang="en-US" sz="1600" dirty="0">
            <a:latin typeface="Trebuchet MS" panose="020B0603020202020204" pitchFamily="34" charset="0"/>
          </a:endParaRPr>
        </a:p>
      </dgm:t>
    </dgm:pt>
    <dgm:pt modelId="{8960B2B1-BDDB-4866-8FFD-B8FC01F0F26A}" type="parTrans" cxnId="{337AA225-FC53-48D4-9B9C-6E01407ABC8C}">
      <dgm:prSet/>
      <dgm:spPr/>
      <dgm:t>
        <a:bodyPr/>
        <a:lstStyle/>
        <a:p>
          <a:endParaRPr lang="en-US"/>
        </a:p>
      </dgm:t>
    </dgm:pt>
    <dgm:pt modelId="{A40FBD42-B147-4621-981C-722EE3AB65F9}" type="sibTrans" cxnId="{337AA225-FC53-48D4-9B9C-6E01407ABC8C}">
      <dgm:prSet/>
      <dgm:spPr/>
      <dgm:t>
        <a:bodyPr/>
        <a:lstStyle/>
        <a:p>
          <a:pPr>
            <a:lnSpc>
              <a:spcPct val="100000"/>
            </a:lnSpc>
          </a:pPr>
          <a:endParaRPr lang="en-US"/>
        </a:p>
      </dgm:t>
    </dgm:pt>
    <dgm:pt modelId="{46B25809-7135-484F-9D29-114F5DEE97C0}">
      <dgm:prSet custT="1"/>
      <dgm:spPr/>
      <dgm:t>
        <a:bodyPr/>
        <a:lstStyle/>
        <a:p>
          <a:pPr>
            <a:lnSpc>
              <a:spcPct val="100000"/>
            </a:lnSpc>
          </a:pPr>
          <a:r>
            <a:rPr lang="en-GB" sz="1600" dirty="0">
              <a:latin typeface="Trebuchet MS" panose="020B0603020202020204" pitchFamily="34" charset="0"/>
            </a:rPr>
            <a:t>Fear: anxious -&gt; frightened -&gt; terrified</a:t>
          </a:r>
          <a:endParaRPr lang="en-US" sz="1600" dirty="0">
            <a:latin typeface="Trebuchet MS" panose="020B0603020202020204" pitchFamily="34" charset="0"/>
          </a:endParaRPr>
        </a:p>
      </dgm:t>
    </dgm:pt>
    <dgm:pt modelId="{7DB4E77A-DCE1-4AD2-BDA9-963CF5A59CA2}" type="parTrans" cxnId="{B4521DE9-79BD-4180-A580-C6B7E635A45A}">
      <dgm:prSet/>
      <dgm:spPr/>
      <dgm:t>
        <a:bodyPr/>
        <a:lstStyle/>
        <a:p>
          <a:endParaRPr lang="en-US"/>
        </a:p>
      </dgm:t>
    </dgm:pt>
    <dgm:pt modelId="{C9B57A39-9943-487E-B335-100E54E9EC53}" type="sibTrans" cxnId="{B4521DE9-79BD-4180-A580-C6B7E635A45A}">
      <dgm:prSet/>
      <dgm:spPr/>
      <dgm:t>
        <a:bodyPr/>
        <a:lstStyle/>
        <a:p>
          <a:pPr>
            <a:lnSpc>
              <a:spcPct val="100000"/>
            </a:lnSpc>
          </a:pPr>
          <a:endParaRPr lang="en-US"/>
        </a:p>
      </dgm:t>
    </dgm:pt>
    <dgm:pt modelId="{9B396EE4-9D67-457A-91A8-B01B5333B945}">
      <dgm:prSet custT="1"/>
      <dgm:spPr/>
      <dgm:t>
        <a:bodyPr/>
        <a:lstStyle/>
        <a:p>
          <a:pPr>
            <a:lnSpc>
              <a:spcPct val="100000"/>
            </a:lnSpc>
          </a:pPr>
          <a:r>
            <a:rPr lang="en-GB" sz="1600" dirty="0">
              <a:latin typeface="Trebuchet MS" panose="020B0603020202020204" pitchFamily="34" charset="0"/>
            </a:rPr>
            <a:t>Excitement: eager -&gt; excited -&gt; elated</a:t>
          </a:r>
          <a:endParaRPr lang="en-US" sz="1600" dirty="0">
            <a:latin typeface="Trebuchet MS" panose="020B0603020202020204" pitchFamily="34" charset="0"/>
          </a:endParaRPr>
        </a:p>
      </dgm:t>
    </dgm:pt>
    <dgm:pt modelId="{F99C41F3-6B0C-4968-8947-BFA9A5F679AB}" type="parTrans" cxnId="{D82621B2-5835-427C-94FB-2BD816AB748F}">
      <dgm:prSet/>
      <dgm:spPr/>
      <dgm:t>
        <a:bodyPr/>
        <a:lstStyle/>
        <a:p>
          <a:endParaRPr lang="en-US"/>
        </a:p>
      </dgm:t>
    </dgm:pt>
    <dgm:pt modelId="{D6509DFD-A161-429D-BE43-11B04243023B}" type="sibTrans" cxnId="{D82621B2-5835-427C-94FB-2BD816AB748F}">
      <dgm:prSet/>
      <dgm:spPr/>
      <dgm:t>
        <a:bodyPr/>
        <a:lstStyle/>
        <a:p>
          <a:pPr>
            <a:lnSpc>
              <a:spcPct val="100000"/>
            </a:lnSpc>
          </a:pPr>
          <a:endParaRPr lang="en-US"/>
        </a:p>
      </dgm:t>
    </dgm:pt>
    <dgm:pt modelId="{14557226-D11F-452F-8194-409C5C65E861}">
      <dgm:prSet custT="1"/>
      <dgm:spPr/>
      <dgm:t>
        <a:bodyPr/>
        <a:lstStyle/>
        <a:p>
          <a:pPr>
            <a:lnSpc>
              <a:spcPct val="100000"/>
            </a:lnSpc>
          </a:pPr>
          <a:r>
            <a:rPr lang="en-GB" sz="1600" dirty="0">
              <a:latin typeface="Trebuchet MS" panose="020B0603020202020204" pitchFamily="34" charset="0"/>
            </a:rPr>
            <a:t>Surprise: startled -&gt; surprised -&gt; astonished</a:t>
          </a:r>
          <a:endParaRPr lang="en-US" sz="1600" dirty="0">
            <a:latin typeface="Trebuchet MS" panose="020B0603020202020204" pitchFamily="34" charset="0"/>
          </a:endParaRPr>
        </a:p>
      </dgm:t>
    </dgm:pt>
    <dgm:pt modelId="{A60E8D5E-D6BE-4790-ABFF-5A324749A71D}" type="parTrans" cxnId="{D5534F1A-6D02-4FF0-82EA-56D903B35C90}">
      <dgm:prSet/>
      <dgm:spPr/>
      <dgm:t>
        <a:bodyPr/>
        <a:lstStyle/>
        <a:p>
          <a:endParaRPr lang="en-US"/>
        </a:p>
      </dgm:t>
    </dgm:pt>
    <dgm:pt modelId="{A0BC4171-E4FC-48C5-86AC-D18E5FB5F6ED}" type="sibTrans" cxnId="{D5534F1A-6D02-4FF0-82EA-56D903B35C90}">
      <dgm:prSet/>
      <dgm:spPr/>
      <dgm:t>
        <a:bodyPr/>
        <a:lstStyle/>
        <a:p>
          <a:pPr>
            <a:lnSpc>
              <a:spcPct val="100000"/>
            </a:lnSpc>
          </a:pPr>
          <a:endParaRPr lang="en-US"/>
        </a:p>
      </dgm:t>
    </dgm:pt>
    <dgm:pt modelId="{0D9EBF28-764A-454D-8845-6554B817B1CA}">
      <dgm:prSet custT="1"/>
      <dgm:spPr/>
      <dgm:t>
        <a:bodyPr/>
        <a:lstStyle/>
        <a:p>
          <a:pPr>
            <a:lnSpc>
              <a:spcPct val="100000"/>
            </a:lnSpc>
          </a:pPr>
          <a:r>
            <a:rPr lang="en-GB" sz="1600" dirty="0">
              <a:latin typeface="Trebuchet MS" panose="020B0603020202020204" pitchFamily="34" charset="0"/>
            </a:rPr>
            <a:t>Sadness: mopey -&gt; sad -&gt; distraught</a:t>
          </a:r>
          <a:endParaRPr lang="en-US" sz="1600" dirty="0">
            <a:latin typeface="Trebuchet MS" panose="020B0603020202020204" pitchFamily="34" charset="0"/>
          </a:endParaRPr>
        </a:p>
      </dgm:t>
    </dgm:pt>
    <dgm:pt modelId="{94447FD2-7848-4BC8-BF00-70126E404A80}" type="parTrans" cxnId="{81F1C593-0DD0-419C-B786-23FF1C54FA72}">
      <dgm:prSet/>
      <dgm:spPr/>
      <dgm:t>
        <a:bodyPr/>
        <a:lstStyle/>
        <a:p>
          <a:endParaRPr lang="en-US"/>
        </a:p>
      </dgm:t>
    </dgm:pt>
    <dgm:pt modelId="{22732252-208F-4DA4-8EB9-EC8C5074990D}" type="sibTrans" cxnId="{81F1C593-0DD0-419C-B786-23FF1C54FA72}">
      <dgm:prSet/>
      <dgm:spPr/>
      <dgm:t>
        <a:bodyPr/>
        <a:lstStyle/>
        <a:p>
          <a:endParaRPr lang="en-US"/>
        </a:p>
      </dgm:t>
    </dgm:pt>
    <dgm:pt modelId="{EFD07B44-9C1C-45FC-96E9-B2862AA78ED5}" type="pres">
      <dgm:prSet presAssocID="{C292ED56-1DBA-4F3F-957C-4CCB0EEC82C9}" presName="root" presStyleCnt="0">
        <dgm:presLayoutVars>
          <dgm:dir/>
          <dgm:resizeHandles val="exact"/>
        </dgm:presLayoutVars>
      </dgm:prSet>
      <dgm:spPr/>
    </dgm:pt>
    <dgm:pt modelId="{F3EB2BFE-0B64-4D22-8C48-C262687551FE}" type="pres">
      <dgm:prSet presAssocID="{C292ED56-1DBA-4F3F-957C-4CCB0EEC82C9}" presName="container" presStyleCnt="0">
        <dgm:presLayoutVars>
          <dgm:dir/>
          <dgm:resizeHandles val="exact"/>
        </dgm:presLayoutVars>
      </dgm:prSet>
      <dgm:spPr/>
    </dgm:pt>
    <dgm:pt modelId="{D89B77E8-044A-434F-B0D8-9EB065A0996B}" type="pres">
      <dgm:prSet presAssocID="{35950271-5666-4246-A3B8-19908E18AB07}" presName="compNode" presStyleCnt="0"/>
      <dgm:spPr/>
    </dgm:pt>
    <dgm:pt modelId="{F0D6A495-60AE-47B5-9615-739C70850138}" type="pres">
      <dgm:prSet presAssocID="{35950271-5666-4246-A3B8-19908E18AB07}" presName="iconBgRect" presStyleLbl="bgShp" presStyleIdx="0" presStyleCnt="6" custLinFactX="-70619" custLinFactNeighborX="-100000" custLinFactNeighborY="3313"/>
      <dgm:spPr/>
    </dgm:pt>
    <dgm:pt modelId="{66F60C4F-D896-4ACF-B42F-3CB76C8678CF}" type="pres">
      <dgm:prSet presAssocID="{35950271-5666-4246-A3B8-19908E18AB07}" presName="iconRect" presStyleLbl="node1" presStyleIdx="0" presStyleCnt="6" custLinFactX="-93254" custLinFactNeighborX="-100000" custLinFactNeighborY="428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ngry Face with No Fill"/>
        </a:ext>
      </dgm:extLst>
    </dgm:pt>
    <dgm:pt modelId="{F7F8B191-566D-44FD-888E-0900DC9BCB81}" type="pres">
      <dgm:prSet presAssocID="{35950271-5666-4246-A3B8-19908E18AB07}" presName="spaceRect" presStyleCnt="0"/>
      <dgm:spPr/>
    </dgm:pt>
    <dgm:pt modelId="{983CDE30-20D0-4DBA-BAC3-E15A8C50F42A}" type="pres">
      <dgm:prSet presAssocID="{35950271-5666-4246-A3B8-19908E18AB07}" presName="textRect" presStyleLbl="revTx" presStyleIdx="0" presStyleCnt="6" custScaleX="176809" custLinFactNeighborX="-9511" custLinFactNeighborY="7454">
        <dgm:presLayoutVars>
          <dgm:chMax val="1"/>
          <dgm:chPref val="1"/>
        </dgm:presLayoutVars>
      </dgm:prSet>
      <dgm:spPr/>
    </dgm:pt>
    <dgm:pt modelId="{589832E4-EF92-4FD2-ABAD-161D73638783}" type="pres">
      <dgm:prSet presAssocID="{3D100775-4CC7-46C3-87AE-7C716B176FD1}" presName="sibTrans" presStyleLbl="sibTrans2D1" presStyleIdx="0" presStyleCnt="0"/>
      <dgm:spPr/>
    </dgm:pt>
    <dgm:pt modelId="{79031C00-C348-4988-A393-33A8D1158054}" type="pres">
      <dgm:prSet presAssocID="{BCBD1F6E-D32D-4FE6-A8AE-C570B991E030}" presName="compNode" presStyleCnt="0"/>
      <dgm:spPr/>
    </dgm:pt>
    <dgm:pt modelId="{50B77E33-3C53-41E1-8952-C1F27DF373BE}" type="pres">
      <dgm:prSet presAssocID="{BCBD1F6E-D32D-4FE6-A8AE-C570B991E030}" presName="iconBgRect" presStyleLbl="bgShp" presStyleIdx="1" presStyleCnt="6" custLinFactNeighborX="-53007" custLinFactNeighborY="7454"/>
      <dgm:spPr/>
    </dgm:pt>
    <dgm:pt modelId="{496ED2BF-1100-4C2A-ACF8-5BF4941EE377}" type="pres">
      <dgm:prSet presAssocID="{BCBD1F6E-D32D-4FE6-A8AE-C570B991E030}" presName="iconRect" presStyleLbl="node1" presStyleIdx="1" presStyleCnt="6" custLinFactNeighborX="-91393" custLinFactNeighborY="1285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ngel Face Outline"/>
        </a:ext>
      </dgm:extLst>
    </dgm:pt>
    <dgm:pt modelId="{0DE248BA-8C31-4182-83AB-A258FB00E1F2}" type="pres">
      <dgm:prSet presAssocID="{BCBD1F6E-D32D-4FE6-A8AE-C570B991E030}" presName="spaceRect" presStyleCnt="0"/>
      <dgm:spPr/>
    </dgm:pt>
    <dgm:pt modelId="{0634FAE1-BC13-405F-9509-7719706543C9}" type="pres">
      <dgm:prSet presAssocID="{BCBD1F6E-D32D-4FE6-A8AE-C570B991E030}" presName="textRect" presStyleLbl="revTx" presStyleIdx="1" presStyleCnt="6" custScaleX="154861" custLinFactNeighborX="9136">
        <dgm:presLayoutVars>
          <dgm:chMax val="1"/>
          <dgm:chPref val="1"/>
        </dgm:presLayoutVars>
      </dgm:prSet>
      <dgm:spPr/>
    </dgm:pt>
    <dgm:pt modelId="{B2005F74-03EA-436E-862C-F6BCB4FC2F18}" type="pres">
      <dgm:prSet presAssocID="{A40FBD42-B147-4621-981C-722EE3AB65F9}" presName="sibTrans" presStyleLbl="sibTrans2D1" presStyleIdx="0" presStyleCnt="0"/>
      <dgm:spPr/>
    </dgm:pt>
    <dgm:pt modelId="{3EEC4212-D693-4633-A773-035FD327EB40}" type="pres">
      <dgm:prSet presAssocID="{46B25809-7135-484F-9D29-114F5DEE97C0}" presName="compNode" presStyleCnt="0"/>
      <dgm:spPr/>
    </dgm:pt>
    <dgm:pt modelId="{B785846E-B8AE-4162-A3E6-629E1C0658C7}" type="pres">
      <dgm:prSet presAssocID="{46B25809-7135-484F-9D29-114F5DEE97C0}" presName="iconBgRect" presStyleLbl="bgShp" presStyleIdx="2" presStyleCnt="6" custLinFactX="-70619" custLinFactNeighborX="-100000" custLinFactNeighborY="3313"/>
      <dgm:spPr/>
    </dgm:pt>
    <dgm:pt modelId="{A147FD30-1DD0-47F1-803F-039D9068EE90}" type="pres">
      <dgm:prSet presAssocID="{46B25809-7135-484F-9D29-114F5DEE97C0}" presName="iconRect" presStyleLbl="node1" presStyleIdx="2" presStyleCnt="6" custLinFactX="-91826" custLinFactNeighborX="-100000" custLinFactNeighborY="603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fused Person"/>
        </a:ext>
      </dgm:extLst>
    </dgm:pt>
    <dgm:pt modelId="{46A8841D-EF37-48C5-ABAB-101E006D6106}" type="pres">
      <dgm:prSet presAssocID="{46B25809-7135-484F-9D29-114F5DEE97C0}" presName="spaceRect" presStyleCnt="0"/>
      <dgm:spPr/>
    </dgm:pt>
    <dgm:pt modelId="{F9C55C11-2748-40A5-B9B0-30F25B93B5AB}" type="pres">
      <dgm:prSet presAssocID="{46B25809-7135-484F-9D29-114F5DEE97C0}" presName="textRect" presStyleLbl="revTx" presStyleIdx="2" presStyleCnt="6" custScaleX="158189" custLinFactNeighborX="-20731" custLinFactNeighborY="4969">
        <dgm:presLayoutVars>
          <dgm:chMax val="1"/>
          <dgm:chPref val="1"/>
        </dgm:presLayoutVars>
      </dgm:prSet>
      <dgm:spPr/>
    </dgm:pt>
    <dgm:pt modelId="{F116546F-5DC3-4703-85CF-3451A1427ACD}" type="pres">
      <dgm:prSet presAssocID="{C9B57A39-9943-487E-B335-100E54E9EC53}" presName="sibTrans" presStyleLbl="sibTrans2D1" presStyleIdx="0" presStyleCnt="0"/>
      <dgm:spPr/>
    </dgm:pt>
    <dgm:pt modelId="{E794086B-7529-4FE4-B042-93F26A0B4C25}" type="pres">
      <dgm:prSet presAssocID="{9B396EE4-9D67-457A-91A8-B01B5333B945}" presName="compNode" presStyleCnt="0"/>
      <dgm:spPr/>
    </dgm:pt>
    <dgm:pt modelId="{909B1868-96A2-4E16-8426-8928B76BC439}" type="pres">
      <dgm:prSet presAssocID="{9B396EE4-9D67-457A-91A8-B01B5333B945}" presName="iconBgRect" presStyleLbl="bgShp" presStyleIdx="3" presStyleCnt="6" custLinFactNeighborX="-27332" custLinFactNeighborY="-6626"/>
      <dgm:spPr/>
    </dgm:pt>
    <dgm:pt modelId="{A879EA8D-4272-4569-94A2-B7AAC436054A}" type="pres">
      <dgm:prSet presAssocID="{9B396EE4-9D67-457A-91A8-B01B5333B945}" presName="iconRect" presStyleLbl="node1" presStyleIdx="3" presStyleCnt="6" custLinFactNeighborX="-47125" custLinFactNeighborY="-1142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xclamation Mark"/>
        </a:ext>
      </dgm:extLst>
    </dgm:pt>
    <dgm:pt modelId="{8674391E-39F4-4295-B230-E238DD580F0A}" type="pres">
      <dgm:prSet presAssocID="{9B396EE4-9D67-457A-91A8-B01B5333B945}" presName="spaceRect" presStyleCnt="0"/>
      <dgm:spPr/>
    </dgm:pt>
    <dgm:pt modelId="{B2CFD25D-082A-4B43-A836-90AE0F886F7B}" type="pres">
      <dgm:prSet presAssocID="{9B396EE4-9D67-457A-91A8-B01B5333B945}" presName="textRect" presStyleLbl="revTx" presStyleIdx="3" presStyleCnt="6" custScaleX="151469" custLinFactNeighborX="21434" custLinFactNeighborY="8282">
        <dgm:presLayoutVars>
          <dgm:chMax val="1"/>
          <dgm:chPref val="1"/>
        </dgm:presLayoutVars>
      </dgm:prSet>
      <dgm:spPr/>
    </dgm:pt>
    <dgm:pt modelId="{246ED1F1-EAD7-4114-BA7A-895875AD5DD6}" type="pres">
      <dgm:prSet presAssocID="{D6509DFD-A161-429D-BE43-11B04243023B}" presName="sibTrans" presStyleLbl="sibTrans2D1" presStyleIdx="0" presStyleCnt="0"/>
      <dgm:spPr/>
    </dgm:pt>
    <dgm:pt modelId="{4710009E-D9A8-4549-8064-F034BB423573}" type="pres">
      <dgm:prSet presAssocID="{14557226-D11F-452F-8194-409C5C65E861}" presName="compNode" presStyleCnt="0"/>
      <dgm:spPr/>
    </dgm:pt>
    <dgm:pt modelId="{2CC79F14-A823-4E88-8CDD-25DB136005C8}" type="pres">
      <dgm:prSet presAssocID="{14557226-D11F-452F-8194-409C5C65E861}" presName="iconBgRect" presStyleLbl="bgShp" presStyleIdx="4" presStyleCnt="6" custLinFactX="-70619" custLinFactNeighborX="-100000" custLinFactNeighborY="3313"/>
      <dgm:spPr/>
    </dgm:pt>
    <dgm:pt modelId="{6C3B175F-62F7-45EA-AEBF-D210A5CCC355}" type="pres">
      <dgm:prSet presAssocID="{14557226-D11F-452F-8194-409C5C65E861}" presName="iconRect" presStyleLbl="node1" presStyleIdx="4" presStyleCnt="6" custLinFactX="-90398" custLinFactNeighborX="-100000" custLinFactNeighborY="285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urprised Face with Solid Fill"/>
        </a:ext>
      </dgm:extLst>
    </dgm:pt>
    <dgm:pt modelId="{4E7FD2CE-7220-49A4-823D-4ED9F726D8E9}" type="pres">
      <dgm:prSet presAssocID="{14557226-D11F-452F-8194-409C5C65E861}" presName="spaceRect" presStyleCnt="0"/>
      <dgm:spPr/>
    </dgm:pt>
    <dgm:pt modelId="{BFA39005-7A4D-45F4-AAAC-D1F3C5A2BCBB}" type="pres">
      <dgm:prSet presAssocID="{14557226-D11F-452F-8194-409C5C65E861}" presName="textRect" presStyleLbl="revTx" presStyleIdx="4" presStyleCnt="6" custScaleX="168832" custLinFactNeighborX="-14106" custLinFactNeighborY="3312">
        <dgm:presLayoutVars>
          <dgm:chMax val="1"/>
          <dgm:chPref val="1"/>
        </dgm:presLayoutVars>
      </dgm:prSet>
      <dgm:spPr/>
    </dgm:pt>
    <dgm:pt modelId="{747AE9A0-7103-45C2-BE59-AFB39759CE13}" type="pres">
      <dgm:prSet presAssocID="{A0BC4171-E4FC-48C5-86AC-D18E5FB5F6ED}" presName="sibTrans" presStyleLbl="sibTrans2D1" presStyleIdx="0" presStyleCnt="0"/>
      <dgm:spPr/>
    </dgm:pt>
    <dgm:pt modelId="{708AA9C1-739A-4176-8353-B10A2C31FE77}" type="pres">
      <dgm:prSet presAssocID="{0D9EBF28-764A-454D-8845-6554B817B1CA}" presName="compNode" presStyleCnt="0"/>
      <dgm:spPr/>
    </dgm:pt>
    <dgm:pt modelId="{A3374A17-320D-40AE-8CCE-4063C9164ECB}" type="pres">
      <dgm:prSet presAssocID="{0D9EBF28-764A-454D-8845-6554B817B1CA}" presName="iconBgRect" presStyleLbl="bgShp" presStyleIdx="5" presStyleCnt="6" custLinFactNeighborX="-37271" custLinFactNeighborY="-5798"/>
      <dgm:spPr/>
    </dgm:pt>
    <dgm:pt modelId="{2616719A-7FC5-46EB-885E-06949F707715}" type="pres">
      <dgm:prSet presAssocID="{0D9EBF28-764A-454D-8845-6554B817B1CA}" presName="iconRect" presStyleLbl="node1" presStyleIdx="5" presStyleCnt="6" custLinFactNeighborX="-64261" custLinFactNeighborY="-999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rying Face with No Fill"/>
        </a:ext>
      </dgm:extLst>
    </dgm:pt>
    <dgm:pt modelId="{E81B37FE-F040-4452-BD34-B5D4D32598C6}" type="pres">
      <dgm:prSet presAssocID="{0D9EBF28-764A-454D-8845-6554B817B1CA}" presName="spaceRect" presStyleCnt="0"/>
      <dgm:spPr/>
    </dgm:pt>
    <dgm:pt modelId="{73B64F25-B7A8-461A-8F59-554215522595}" type="pres">
      <dgm:prSet presAssocID="{0D9EBF28-764A-454D-8845-6554B817B1CA}" presName="textRect" presStyleLbl="revTx" presStyleIdx="5" presStyleCnt="6" custScaleX="137313" custLinFactNeighborX="10190" custLinFactNeighborY="-828">
        <dgm:presLayoutVars>
          <dgm:chMax val="1"/>
          <dgm:chPref val="1"/>
        </dgm:presLayoutVars>
      </dgm:prSet>
      <dgm:spPr/>
    </dgm:pt>
  </dgm:ptLst>
  <dgm:cxnLst>
    <dgm:cxn modelId="{A1BBC509-82AC-4BB0-8925-69C35DEDEED2}" type="presOf" srcId="{C9B57A39-9943-487E-B335-100E54E9EC53}" destId="{F116546F-5DC3-4703-85CF-3451A1427ACD}" srcOrd="0" destOrd="0" presId="urn:microsoft.com/office/officeart/2018/2/layout/IconCircleList"/>
    <dgm:cxn modelId="{7E185D0B-4193-40AB-9E05-BA1B79C4C982}" type="presOf" srcId="{BCBD1F6E-D32D-4FE6-A8AE-C570B991E030}" destId="{0634FAE1-BC13-405F-9509-7719706543C9}" srcOrd="0" destOrd="0" presId="urn:microsoft.com/office/officeart/2018/2/layout/IconCircleList"/>
    <dgm:cxn modelId="{D5534F1A-6D02-4FF0-82EA-56D903B35C90}" srcId="{C292ED56-1DBA-4F3F-957C-4CCB0EEC82C9}" destId="{14557226-D11F-452F-8194-409C5C65E861}" srcOrd="4" destOrd="0" parTransId="{A60E8D5E-D6BE-4790-ABFF-5A324749A71D}" sibTransId="{A0BC4171-E4FC-48C5-86AC-D18E5FB5F6ED}"/>
    <dgm:cxn modelId="{337AA225-FC53-48D4-9B9C-6E01407ABC8C}" srcId="{C292ED56-1DBA-4F3F-957C-4CCB0EEC82C9}" destId="{BCBD1F6E-D32D-4FE6-A8AE-C570B991E030}" srcOrd="1" destOrd="0" parTransId="{8960B2B1-BDDB-4866-8FFD-B8FC01F0F26A}" sibTransId="{A40FBD42-B147-4621-981C-722EE3AB65F9}"/>
    <dgm:cxn modelId="{74C1F34E-4752-4ECC-8723-03CC8FA6B6D6}" type="presOf" srcId="{3D100775-4CC7-46C3-87AE-7C716B176FD1}" destId="{589832E4-EF92-4FD2-ABAD-161D73638783}" srcOrd="0" destOrd="0" presId="urn:microsoft.com/office/officeart/2018/2/layout/IconCircleList"/>
    <dgm:cxn modelId="{9DBEC450-4BF2-4FAF-9216-812D09DD9FEE}" type="presOf" srcId="{D6509DFD-A161-429D-BE43-11B04243023B}" destId="{246ED1F1-EAD7-4114-BA7A-895875AD5DD6}" srcOrd="0" destOrd="0" presId="urn:microsoft.com/office/officeart/2018/2/layout/IconCircleList"/>
    <dgm:cxn modelId="{CE6D6C77-ABE7-433C-A4A3-4599F21BF442}" type="presOf" srcId="{35950271-5666-4246-A3B8-19908E18AB07}" destId="{983CDE30-20D0-4DBA-BAC3-E15A8C50F42A}" srcOrd="0" destOrd="0" presId="urn:microsoft.com/office/officeart/2018/2/layout/IconCircleList"/>
    <dgm:cxn modelId="{B0B6B278-24FA-46FE-82DC-89801EA1D41A}" type="presOf" srcId="{46B25809-7135-484F-9D29-114F5DEE97C0}" destId="{F9C55C11-2748-40A5-B9B0-30F25B93B5AB}" srcOrd="0" destOrd="0" presId="urn:microsoft.com/office/officeart/2018/2/layout/IconCircleList"/>
    <dgm:cxn modelId="{8BA35F7F-86AA-4B20-B1D7-5A639F9AF68E}" type="presOf" srcId="{A0BC4171-E4FC-48C5-86AC-D18E5FB5F6ED}" destId="{747AE9A0-7103-45C2-BE59-AFB39759CE13}" srcOrd="0" destOrd="0" presId="urn:microsoft.com/office/officeart/2018/2/layout/IconCircleList"/>
    <dgm:cxn modelId="{90455881-7BA2-4A8C-9A6D-A68A586BE59A}" srcId="{C292ED56-1DBA-4F3F-957C-4CCB0EEC82C9}" destId="{35950271-5666-4246-A3B8-19908E18AB07}" srcOrd="0" destOrd="0" parTransId="{70B52AFA-C0F0-4A72-93B4-728AD7377B71}" sibTransId="{3D100775-4CC7-46C3-87AE-7C716B176FD1}"/>
    <dgm:cxn modelId="{81F1C593-0DD0-419C-B786-23FF1C54FA72}" srcId="{C292ED56-1DBA-4F3F-957C-4CCB0EEC82C9}" destId="{0D9EBF28-764A-454D-8845-6554B817B1CA}" srcOrd="5" destOrd="0" parTransId="{94447FD2-7848-4BC8-BF00-70126E404A80}" sibTransId="{22732252-208F-4DA4-8EB9-EC8C5074990D}"/>
    <dgm:cxn modelId="{D9900498-FB44-449B-8ED7-942152812939}" type="presOf" srcId="{14557226-D11F-452F-8194-409C5C65E861}" destId="{BFA39005-7A4D-45F4-AAAC-D1F3C5A2BCBB}" srcOrd="0" destOrd="0" presId="urn:microsoft.com/office/officeart/2018/2/layout/IconCircleList"/>
    <dgm:cxn modelId="{F82960A7-55F9-49DF-BCF4-683B39E36A3F}" type="presOf" srcId="{0D9EBF28-764A-454D-8845-6554B817B1CA}" destId="{73B64F25-B7A8-461A-8F59-554215522595}" srcOrd="0" destOrd="0" presId="urn:microsoft.com/office/officeart/2018/2/layout/IconCircleList"/>
    <dgm:cxn modelId="{D82621B2-5835-427C-94FB-2BD816AB748F}" srcId="{C292ED56-1DBA-4F3F-957C-4CCB0EEC82C9}" destId="{9B396EE4-9D67-457A-91A8-B01B5333B945}" srcOrd="3" destOrd="0" parTransId="{F99C41F3-6B0C-4968-8947-BFA9A5F679AB}" sibTransId="{D6509DFD-A161-429D-BE43-11B04243023B}"/>
    <dgm:cxn modelId="{CFBCACC9-0732-48D9-AAD0-7D2504CAED5E}" type="presOf" srcId="{9B396EE4-9D67-457A-91A8-B01B5333B945}" destId="{B2CFD25D-082A-4B43-A836-90AE0F886F7B}" srcOrd="0" destOrd="0" presId="urn:microsoft.com/office/officeart/2018/2/layout/IconCircleList"/>
    <dgm:cxn modelId="{3EA59CDD-912D-47C6-A5AC-9E93403C589A}" type="presOf" srcId="{A40FBD42-B147-4621-981C-722EE3AB65F9}" destId="{B2005F74-03EA-436E-862C-F6BCB4FC2F18}" srcOrd="0" destOrd="0" presId="urn:microsoft.com/office/officeart/2018/2/layout/IconCircleList"/>
    <dgm:cxn modelId="{B4521DE9-79BD-4180-A580-C6B7E635A45A}" srcId="{C292ED56-1DBA-4F3F-957C-4CCB0EEC82C9}" destId="{46B25809-7135-484F-9D29-114F5DEE97C0}" srcOrd="2" destOrd="0" parTransId="{7DB4E77A-DCE1-4AD2-BDA9-963CF5A59CA2}" sibTransId="{C9B57A39-9943-487E-B335-100E54E9EC53}"/>
    <dgm:cxn modelId="{D520C0F3-DE63-4331-882D-8A81B276EFA8}" type="presOf" srcId="{C292ED56-1DBA-4F3F-957C-4CCB0EEC82C9}" destId="{EFD07B44-9C1C-45FC-96E9-B2862AA78ED5}" srcOrd="0" destOrd="0" presId="urn:microsoft.com/office/officeart/2018/2/layout/IconCircleList"/>
    <dgm:cxn modelId="{79BA3273-DC40-4E39-9264-F2DC763D22EC}" type="presParOf" srcId="{EFD07B44-9C1C-45FC-96E9-B2862AA78ED5}" destId="{F3EB2BFE-0B64-4D22-8C48-C262687551FE}" srcOrd="0" destOrd="0" presId="urn:microsoft.com/office/officeart/2018/2/layout/IconCircleList"/>
    <dgm:cxn modelId="{2C33148B-667F-49C7-A5D7-B4F4E80BB253}" type="presParOf" srcId="{F3EB2BFE-0B64-4D22-8C48-C262687551FE}" destId="{D89B77E8-044A-434F-B0D8-9EB065A0996B}" srcOrd="0" destOrd="0" presId="urn:microsoft.com/office/officeart/2018/2/layout/IconCircleList"/>
    <dgm:cxn modelId="{E910DCBF-3FFA-4FE1-B342-9ED74798C572}" type="presParOf" srcId="{D89B77E8-044A-434F-B0D8-9EB065A0996B}" destId="{F0D6A495-60AE-47B5-9615-739C70850138}" srcOrd="0" destOrd="0" presId="urn:microsoft.com/office/officeart/2018/2/layout/IconCircleList"/>
    <dgm:cxn modelId="{964FC5F7-34DA-4130-947F-688B5B66A952}" type="presParOf" srcId="{D89B77E8-044A-434F-B0D8-9EB065A0996B}" destId="{66F60C4F-D896-4ACF-B42F-3CB76C8678CF}" srcOrd="1" destOrd="0" presId="urn:microsoft.com/office/officeart/2018/2/layout/IconCircleList"/>
    <dgm:cxn modelId="{8F84C204-FBF0-4A92-B458-387DC7073D5E}" type="presParOf" srcId="{D89B77E8-044A-434F-B0D8-9EB065A0996B}" destId="{F7F8B191-566D-44FD-888E-0900DC9BCB81}" srcOrd="2" destOrd="0" presId="urn:microsoft.com/office/officeart/2018/2/layout/IconCircleList"/>
    <dgm:cxn modelId="{BB1A8713-95ED-45B2-AB30-B7F7DC42D919}" type="presParOf" srcId="{D89B77E8-044A-434F-B0D8-9EB065A0996B}" destId="{983CDE30-20D0-4DBA-BAC3-E15A8C50F42A}" srcOrd="3" destOrd="0" presId="urn:microsoft.com/office/officeart/2018/2/layout/IconCircleList"/>
    <dgm:cxn modelId="{ECB73D44-4A9F-4687-AD83-9A2C56393383}" type="presParOf" srcId="{F3EB2BFE-0B64-4D22-8C48-C262687551FE}" destId="{589832E4-EF92-4FD2-ABAD-161D73638783}" srcOrd="1" destOrd="0" presId="urn:microsoft.com/office/officeart/2018/2/layout/IconCircleList"/>
    <dgm:cxn modelId="{3BCF6DDE-2773-4A5A-BE02-F099EFF3206F}" type="presParOf" srcId="{F3EB2BFE-0B64-4D22-8C48-C262687551FE}" destId="{79031C00-C348-4988-A393-33A8D1158054}" srcOrd="2" destOrd="0" presId="urn:microsoft.com/office/officeart/2018/2/layout/IconCircleList"/>
    <dgm:cxn modelId="{BCEF83D3-3886-4D58-8C42-D1DB9F412D95}" type="presParOf" srcId="{79031C00-C348-4988-A393-33A8D1158054}" destId="{50B77E33-3C53-41E1-8952-C1F27DF373BE}" srcOrd="0" destOrd="0" presId="urn:microsoft.com/office/officeart/2018/2/layout/IconCircleList"/>
    <dgm:cxn modelId="{317CC64F-A3DB-42E6-87DD-C9C69E72F44B}" type="presParOf" srcId="{79031C00-C348-4988-A393-33A8D1158054}" destId="{496ED2BF-1100-4C2A-ACF8-5BF4941EE377}" srcOrd="1" destOrd="0" presId="urn:microsoft.com/office/officeart/2018/2/layout/IconCircleList"/>
    <dgm:cxn modelId="{12E1BCAD-D107-4CEE-977C-392D93B531BA}" type="presParOf" srcId="{79031C00-C348-4988-A393-33A8D1158054}" destId="{0DE248BA-8C31-4182-83AB-A258FB00E1F2}" srcOrd="2" destOrd="0" presId="urn:microsoft.com/office/officeart/2018/2/layout/IconCircleList"/>
    <dgm:cxn modelId="{499FF469-F084-41C2-8314-3BA046D257A9}" type="presParOf" srcId="{79031C00-C348-4988-A393-33A8D1158054}" destId="{0634FAE1-BC13-405F-9509-7719706543C9}" srcOrd="3" destOrd="0" presId="urn:microsoft.com/office/officeart/2018/2/layout/IconCircleList"/>
    <dgm:cxn modelId="{50058759-372F-4779-AC65-4B3A9DE3CFEA}" type="presParOf" srcId="{F3EB2BFE-0B64-4D22-8C48-C262687551FE}" destId="{B2005F74-03EA-436E-862C-F6BCB4FC2F18}" srcOrd="3" destOrd="0" presId="urn:microsoft.com/office/officeart/2018/2/layout/IconCircleList"/>
    <dgm:cxn modelId="{00B15E37-16B2-41DB-A751-89AEAB05E1A8}" type="presParOf" srcId="{F3EB2BFE-0B64-4D22-8C48-C262687551FE}" destId="{3EEC4212-D693-4633-A773-035FD327EB40}" srcOrd="4" destOrd="0" presId="urn:microsoft.com/office/officeart/2018/2/layout/IconCircleList"/>
    <dgm:cxn modelId="{0644A644-666E-4D27-BD9E-FD24A6683658}" type="presParOf" srcId="{3EEC4212-D693-4633-A773-035FD327EB40}" destId="{B785846E-B8AE-4162-A3E6-629E1C0658C7}" srcOrd="0" destOrd="0" presId="urn:microsoft.com/office/officeart/2018/2/layout/IconCircleList"/>
    <dgm:cxn modelId="{776B2D33-B8C9-4A44-9909-F10F35267FF1}" type="presParOf" srcId="{3EEC4212-D693-4633-A773-035FD327EB40}" destId="{A147FD30-1DD0-47F1-803F-039D9068EE90}" srcOrd="1" destOrd="0" presId="urn:microsoft.com/office/officeart/2018/2/layout/IconCircleList"/>
    <dgm:cxn modelId="{61DA0D8C-1A9E-4678-ABA6-8B7E2FB0AAD9}" type="presParOf" srcId="{3EEC4212-D693-4633-A773-035FD327EB40}" destId="{46A8841D-EF37-48C5-ABAB-101E006D6106}" srcOrd="2" destOrd="0" presId="urn:microsoft.com/office/officeart/2018/2/layout/IconCircleList"/>
    <dgm:cxn modelId="{086D8A72-C66D-4761-B4CA-9A74F5B5BE4F}" type="presParOf" srcId="{3EEC4212-D693-4633-A773-035FD327EB40}" destId="{F9C55C11-2748-40A5-B9B0-30F25B93B5AB}" srcOrd="3" destOrd="0" presId="urn:microsoft.com/office/officeart/2018/2/layout/IconCircleList"/>
    <dgm:cxn modelId="{8A0EC86F-B447-47AD-8FC1-0375B519D35B}" type="presParOf" srcId="{F3EB2BFE-0B64-4D22-8C48-C262687551FE}" destId="{F116546F-5DC3-4703-85CF-3451A1427ACD}" srcOrd="5" destOrd="0" presId="urn:microsoft.com/office/officeart/2018/2/layout/IconCircleList"/>
    <dgm:cxn modelId="{F2754CD6-A2E3-4D21-BE1B-A531FEF3AFEC}" type="presParOf" srcId="{F3EB2BFE-0B64-4D22-8C48-C262687551FE}" destId="{E794086B-7529-4FE4-B042-93F26A0B4C25}" srcOrd="6" destOrd="0" presId="urn:microsoft.com/office/officeart/2018/2/layout/IconCircleList"/>
    <dgm:cxn modelId="{81980055-8E46-4D96-86A3-5B91057AEC09}" type="presParOf" srcId="{E794086B-7529-4FE4-B042-93F26A0B4C25}" destId="{909B1868-96A2-4E16-8426-8928B76BC439}" srcOrd="0" destOrd="0" presId="urn:microsoft.com/office/officeart/2018/2/layout/IconCircleList"/>
    <dgm:cxn modelId="{869E3EB2-2FCE-4679-A34A-11FB912ED954}" type="presParOf" srcId="{E794086B-7529-4FE4-B042-93F26A0B4C25}" destId="{A879EA8D-4272-4569-94A2-B7AAC436054A}" srcOrd="1" destOrd="0" presId="urn:microsoft.com/office/officeart/2018/2/layout/IconCircleList"/>
    <dgm:cxn modelId="{2B9529C0-1638-48E8-9E05-4B8A0968F44D}" type="presParOf" srcId="{E794086B-7529-4FE4-B042-93F26A0B4C25}" destId="{8674391E-39F4-4295-B230-E238DD580F0A}" srcOrd="2" destOrd="0" presId="urn:microsoft.com/office/officeart/2018/2/layout/IconCircleList"/>
    <dgm:cxn modelId="{680A5449-00E7-4567-8EF4-15753A19FECC}" type="presParOf" srcId="{E794086B-7529-4FE4-B042-93F26A0B4C25}" destId="{B2CFD25D-082A-4B43-A836-90AE0F886F7B}" srcOrd="3" destOrd="0" presId="urn:microsoft.com/office/officeart/2018/2/layout/IconCircleList"/>
    <dgm:cxn modelId="{3FBB91DF-60B1-4A32-B7F0-02A3476A524D}" type="presParOf" srcId="{F3EB2BFE-0B64-4D22-8C48-C262687551FE}" destId="{246ED1F1-EAD7-4114-BA7A-895875AD5DD6}" srcOrd="7" destOrd="0" presId="urn:microsoft.com/office/officeart/2018/2/layout/IconCircleList"/>
    <dgm:cxn modelId="{089BD4BB-321C-47CD-8FD2-136B3F69429E}" type="presParOf" srcId="{F3EB2BFE-0B64-4D22-8C48-C262687551FE}" destId="{4710009E-D9A8-4549-8064-F034BB423573}" srcOrd="8" destOrd="0" presId="urn:microsoft.com/office/officeart/2018/2/layout/IconCircleList"/>
    <dgm:cxn modelId="{9FB5C795-A374-4206-8CAE-359D3AB5F5E2}" type="presParOf" srcId="{4710009E-D9A8-4549-8064-F034BB423573}" destId="{2CC79F14-A823-4E88-8CDD-25DB136005C8}" srcOrd="0" destOrd="0" presId="urn:microsoft.com/office/officeart/2018/2/layout/IconCircleList"/>
    <dgm:cxn modelId="{2F04E9F7-8440-446D-BBE2-F3E5FA927E7D}" type="presParOf" srcId="{4710009E-D9A8-4549-8064-F034BB423573}" destId="{6C3B175F-62F7-45EA-AEBF-D210A5CCC355}" srcOrd="1" destOrd="0" presId="urn:microsoft.com/office/officeart/2018/2/layout/IconCircleList"/>
    <dgm:cxn modelId="{ED67D20F-988F-43EB-91BE-BC2645E1B76A}" type="presParOf" srcId="{4710009E-D9A8-4549-8064-F034BB423573}" destId="{4E7FD2CE-7220-49A4-823D-4ED9F726D8E9}" srcOrd="2" destOrd="0" presId="urn:microsoft.com/office/officeart/2018/2/layout/IconCircleList"/>
    <dgm:cxn modelId="{7C8D78E1-B960-4266-97AC-CFE6920C6D0F}" type="presParOf" srcId="{4710009E-D9A8-4549-8064-F034BB423573}" destId="{BFA39005-7A4D-45F4-AAAC-D1F3C5A2BCBB}" srcOrd="3" destOrd="0" presId="urn:microsoft.com/office/officeart/2018/2/layout/IconCircleList"/>
    <dgm:cxn modelId="{5FCC0AD3-D93D-42BE-A902-86F3F9CD6286}" type="presParOf" srcId="{F3EB2BFE-0B64-4D22-8C48-C262687551FE}" destId="{747AE9A0-7103-45C2-BE59-AFB39759CE13}" srcOrd="9" destOrd="0" presId="urn:microsoft.com/office/officeart/2018/2/layout/IconCircleList"/>
    <dgm:cxn modelId="{5C173B10-AA9A-4635-869F-41B97FDC19FD}" type="presParOf" srcId="{F3EB2BFE-0B64-4D22-8C48-C262687551FE}" destId="{708AA9C1-739A-4176-8353-B10A2C31FE77}" srcOrd="10" destOrd="0" presId="urn:microsoft.com/office/officeart/2018/2/layout/IconCircleList"/>
    <dgm:cxn modelId="{D7C758AE-BF05-49BF-BFB2-B8461CFC2A8F}" type="presParOf" srcId="{708AA9C1-739A-4176-8353-B10A2C31FE77}" destId="{A3374A17-320D-40AE-8CCE-4063C9164ECB}" srcOrd="0" destOrd="0" presId="urn:microsoft.com/office/officeart/2018/2/layout/IconCircleList"/>
    <dgm:cxn modelId="{4A662FA6-42AA-48F9-84E5-070F06B10324}" type="presParOf" srcId="{708AA9C1-739A-4176-8353-B10A2C31FE77}" destId="{2616719A-7FC5-46EB-885E-06949F707715}" srcOrd="1" destOrd="0" presId="urn:microsoft.com/office/officeart/2018/2/layout/IconCircleList"/>
    <dgm:cxn modelId="{3CB03FC1-2FC6-4178-A7D5-D4948FF34736}" type="presParOf" srcId="{708AA9C1-739A-4176-8353-B10A2C31FE77}" destId="{E81B37FE-F040-4452-BD34-B5D4D32598C6}" srcOrd="2" destOrd="0" presId="urn:microsoft.com/office/officeart/2018/2/layout/IconCircleList"/>
    <dgm:cxn modelId="{DC418B43-724D-4A9B-8210-111BFC3174C5}" type="presParOf" srcId="{708AA9C1-739A-4176-8353-B10A2C31FE77}" destId="{73B64F25-B7A8-461A-8F59-55421552259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AA0E3E-3A14-4BF4-91CA-69155A4C32D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77A5EF2-B69B-4476-BDF8-AA3BFD6CC7F4}">
      <dgm:prSet/>
      <dgm:spPr/>
      <dgm:t>
        <a:bodyPr/>
        <a:lstStyle/>
        <a:p>
          <a:r>
            <a:rPr lang="en-GB">
              <a:latin typeface="Trebuchet MS" panose="020B0603020202020204" pitchFamily="34" charset="0"/>
            </a:rPr>
            <a:t>“My point is…”</a:t>
          </a:r>
          <a:endParaRPr lang="en-US">
            <a:latin typeface="Trebuchet MS" panose="020B0603020202020204" pitchFamily="34" charset="0"/>
          </a:endParaRPr>
        </a:p>
      </dgm:t>
    </dgm:pt>
    <dgm:pt modelId="{2874AA17-90D9-4771-9F33-93A6ACDFE50B}" type="parTrans" cxnId="{257EF095-CEAF-4CE3-924A-7A8F05D892E6}">
      <dgm:prSet/>
      <dgm:spPr/>
      <dgm:t>
        <a:bodyPr/>
        <a:lstStyle/>
        <a:p>
          <a:endParaRPr lang="en-US">
            <a:latin typeface="Trebuchet MS" panose="020B0603020202020204" pitchFamily="34" charset="0"/>
          </a:endParaRPr>
        </a:p>
      </dgm:t>
    </dgm:pt>
    <dgm:pt modelId="{1F2CCD27-0C78-4D0F-B665-F63AC0BE372C}" type="sibTrans" cxnId="{257EF095-CEAF-4CE3-924A-7A8F05D892E6}">
      <dgm:prSet/>
      <dgm:spPr/>
      <dgm:t>
        <a:bodyPr/>
        <a:lstStyle/>
        <a:p>
          <a:endParaRPr lang="en-US">
            <a:latin typeface="Trebuchet MS" panose="020B0603020202020204" pitchFamily="34" charset="0"/>
          </a:endParaRPr>
        </a:p>
      </dgm:t>
    </dgm:pt>
    <dgm:pt modelId="{107CB4DF-8754-4584-83AA-80F2D8FF1F49}">
      <dgm:prSet/>
      <dgm:spPr/>
      <dgm:t>
        <a:bodyPr/>
        <a:lstStyle/>
        <a:p>
          <a:r>
            <a:rPr lang="en-GB">
              <a:latin typeface="Trebuchet MS" panose="020B0603020202020204" pitchFamily="34" charset="0"/>
            </a:rPr>
            <a:t>“In conclusion…”</a:t>
          </a:r>
          <a:endParaRPr lang="en-US">
            <a:latin typeface="Trebuchet MS" panose="020B0603020202020204" pitchFamily="34" charset="0"/>
          </a:endParaRPr>
        </a:p>
      </dgm:t>
    </dgm:pt>
    <dgm:pt modelId="{348A7E75-CB61-4462-8DE9-0A06F62358A1}" type="parTrans" cxnId="{6915BE29-00B6-4DA3-BAF1-DA5872A364CA}">
      <dgm:prSet/>
      <dgm:spPr/>
      <dgm:t>
        <a:bodyPr/>
        <a:lstStyle/>
        <a:p>
          <a:endParaRPr lang="en-US">
            <a:latin typeface="Trebuchet MS" panose="020B0603020202020204" pitchFamily="34" charset="0"/>
          </a:endParaRPr>
        </a:p>
      </dgm:t>
    </dgm:pt>
    <dgm:pt modelId="{D8B0AB0B-994A-4A3E-8005-79B8AAFFD35E}" type="sibTrans" cxnId="{6915BE29-00B6-4DA3-BAF1-DA5872A364CA}">
      <dgm:prSet/>
      <dgm:spPr/>
      <dgm:t>
        <a:bodyPr/>
        <a:lstStyle/>
        <a:p>
          <a:endParaRPr lang="en-US">
            <a:latin typeface="Trebuchet MS" panose="020B0603020202020204" pitchFamily="34" charset="0"/>
          </a:endParaRPr>
        </a:p>
      </dgm:t>
    </dgm:pt>
    <dgm:pt modelId="{38F4CA5A-7183-4BB2-963D-30BF44C20F8D}">
      <dgm:prSet/>
      <dgm:spPr/>
      <dgm:t>
        <a:bodyPr/>
        <a:lstStyle/>
        <a:p>
          <a:r>
            <a:rPr lang="en-GB">
              <a:latin typeface="Trebuchet MS" panose="020B0603020202020204" pitchFamily="34" charset="0"/>
            </a:rPr>
            <a:t>“This proves/I will prove…”</a:t>
          </a:r>
          <a:endParaRPr lang="en-US">
            <a:latin typeface="Trebuchet MS" panose="020B0603020202020204" pitchFamily="34" charset="0"/>
          </a:endParaRPr>
        </a:p>
      </dgm:t>
    </dgm:pt>
    <dgm:pt modelId="{9E7AFE51-477F-4465-9B0D-D0BBFD8FC4D1}" type="parTrans" cxnId="{73B5B900-56A6-44CE-B982-0977BA92F9F8}">
      <dgm:prSet/>
      <dgm:spPr/>
      <dgm:t>
        <a:bodyPr/>
        <a:lstStyle/>
        <a:p>
          <a:endParaRPr lang="en-US">
            <a:latin typeface="Trebuchet MS" panose="020B0603020202020204" pitchFamily="34" charset="0"/>
          </a:endParaRPr>
        </a:p>
      </dgm:t>
    </dgm:pt>
    <dgm:pt modelId="{D3B9EB1A-37BF-45FA-A636-1C95019FEE61}" type="sibTrans" cxnId="{73B5B900-56A6-44CE-B982-0977BA92F9F8}">
      <dgm:prSet/>
      <dgm:spPr/>
      <dgm:t>
        <a:bodyPr/>
        <a:lstStyle/>
        <a:p>
          <a:endParaRPr lang="en-US">
            <a:latin typeface="Trebuchet MS" panose="020B0603020202020204" pitchFamily="34" charset="0"/>
          </a:endParaRPr>
        </a:p>
      </dgm:t>
    </dgm:pt>
    <dgm:pt modelId="{A797CD16-0346-435C-888B-F88ACC943C18}">
      <dgm:prSet/>
      <dgm:spPr/>
      <dgm:t>
        <a:bodyPr/>
        <a:lstStyle/>
        <a:p>
          <a:r>
            <a:rPr lang="en-GB">
              <a:latin typeface="Trebuchet MS" panose="020B0603020202020204" pitchFamily="34" charset="0"/>
            </a:rPr>
            <a:t>“I am arguing that…”</a:t>
          </a:r>
          <a:endParaRPr lang="en-US">
            <a:latin typeface="Trebuchet MS" panose="020B0603020202020204" pitchFamily="34" charset="0"/>
          </a:endParaRPr>
        </a:p>
      </dgm:t>
    </dgm:pt>
    <dgm:pt modelId="{4C8891C7-725B-447E-8646-2AB290B730E9}" type="parTrans" cxnId="{944525FA-2460-46A8-B5DC-474C6AEBA6F6}">
      <dgm:prSet/>
      <dgm:spPr/>
      <dgm:t>
        <a:bodyPr/>
        <a:lstStyle/>
        <a:p>
          <a:endParaRPr lang="en-US">
            <a:latin typeface="Trebuchet MS" panose="020B0603020202020204" pitchFamily="34" charset="0"/>
          </a:endParaRPr>
        </a:p>
      </dgm:t>
    </dgm:pt>
    <dgm:pt modelId="{55A03423-73C3-4916-9699-7C0056529ABE}" type="sibTrans" cxnId="{944525FA-2460-46A8-B5DC-474C6AEBA6F6}">
      <dgm:prSet/>
      <dgm:spPr/>
      <dgm:t>
        <a:bodyPr/>
        <a:lstStyle/>
        <a:p>
          <a:endParaRPr lang="en-US">
            <a:latin typeface="Trebuchet MS" panose="020B0603020202020204" pitchFamily="34" charset="0"/>
          </a:endParaRPr>
        </a:p>
      </dgm:t>
    </dgm:pt>
    <dgm:pt modelId="{C98D8FB0-EB08-432C-B935-ECACEBB7357D}">
      <dgm:prSet/>
      <dgm:spPr/>
      <dgm:t>
        <a:bodyPr/>
        <a:lstStyle/>
        <a:p>
          <a:r>
            <a:rPr lang="en-GB">
              <a:latin typeface="Trebuchet MS" panose="020B0603020202020204" pitchFamily="34" charset="0"/>
            </a:rPr>
            <a:t>“The most important thing is…”</a:t>
          </a:r>
          <a:endParaRPr lang="en-US">
            <a:latin typeface="Trebuchet MS" panose="020B0603020202020204" pitchFamily="34" charset="0"/>
          </a:endParaRPr>
        </a:p>
      </dgm:t>
    </dgm:pt>
    <dgm:pt modelId="{82986A7E-297C-4D36-BE8F-BC1DDC7494BB}" type="parTrans" cxnId="{1FFD852C-ACE7-4D0D-895D-821CBF2EA885}">
      <dgm:prSet/>
      <dgm:spPr/>
      <dgm:t>
        <a:bodyPr/>
        <a:lstStyle/>
        <a:p>
          <a:endParaRPr lang="en-US">
            <a:latin typeface="Trebuchet MS" panose="020B0603020202020204" pitchFamily="34" charset="0"/>
          </a:endParaRPr>
        </a:p>
      </dgm:t>
    </dgm:pt>
    <dgm:pt modelId="{40C9BBC8-03B0-4040-98B7-49A646264327}" type="sibTrans" cxnId="{1FFD852C-ACE7-4D0D-895D-821CBF2EA885}">
      <dgm:prSet/>
      <dgm:spPr/>
      <dgm:t>
        <a:bodyPr/>
        <a:lstStyle/>
        <a:p>
          <a:endParaRPr lang="en-US">
            <a:latin typeface="Trebuchet MS" panose="020B0603020202020204" pitchFamily="34" charset="0"/>
          </a:endParaRPr>
        </a:p>
      </dgm:t>
    </dgm:pt>
    <dgm:pt modelId="{925517F2-9F18-414E-BA69-48A2119767FB}" type="pres">
      <dgm:prSet presAssocID="{C6AA0E3E-3A14-4BF4-91CA-69155A4C32D0}" presName="vert0" presStyleCnt="0">
        <dgm:presLayoutVars>
          <dgm:dir/>
          <dgm:animOne val="branch"/>
          <dgm:animLvl val="lvl"/>
        </dgm:presLayoutVars>
      </dgm:prSet>
      <dgm:spPr/>
    </dgm:pt>
    <dgm:pt modelId="{93231AB3-CB6D-4CF3-B70A-274C74D0D510}" type="pres">
      <dgm:prSet presAssocID="{977A5EF2-B69B-4476-BDF8-AA3BFD6CC7F4}" presName="thickLine" presStyleLbl="alignNode1" presStyleIdx="0" presStyleCnt="5"/>
      <dgm:spPr/>
    </dgm:pt>
    <dgm:pt modelId="{86AB23C1-CB6E-4565-8A73-DB6FB8B9CAD1}" type="pres">
      <dgm:prSet presAssocID="{977A5EF2-B69B-4476-BDF8-AA3BFD6CC7F4}" presName="horz1" presStyleCnt="0"/>
      <dgm:spPr/>
    </dgm:pt>
    <dgm:pt modelId="{77AF2C40-6DEF-43FF-BA90-10C441DD09F5}" type="pres">
      <dgm:prSet presAssocID="{977A5EF2-B69B-4476-BDF8-AA3BFD6CC7F4}" presName="tx1" presStyleLbl="revTx" presStyleIdx="0" presStyleCnt="5"/>
      <dgm:spPr/>
    </dgm:pt>
    <dgm:pt modelId="{8F07C137-70D1-49AC-B0AB-C0B3B6CB7317}" type="pres">
      <dgm:prSet presAssocID="{977A5EF2-B69B-4476-BDF8-AA3BFD6CC7F4}" presName="vert1" presStyleCnt="0"/>
      <dgm:spPr/>
    </dgm:pt>
    <dgm:pt modelId="{96B6B003-D486-4C55-857A-CA8D2803859A}" type="pres">
      <dgm:prSet presAssocID="{107CB4DF-8754-4584-83AA-80F2D8FF1F49}" presName="thickLine" presStyleLbl="alignNode1" presStyleIdx="1" presStyleCnt="5"/>
      <dgm:spPr/>
    </dgm:pt>
    <dgm:pt modelId="{C582D640-2C9D-48C5-926C-597713766B8E}" type="pres">
      <dgm:prSet presAssocID="{107CB4DF-8754-4584-83AA-80F2D8FF1F49}" presName="horz1" presStyleCnt="0"/>
      <dgm:spPr/>
    </dgm:pt>
    <dgm:pt modelId="{21920247-88B9-4832-8DF9-461CA7FAEC9B}" type="pres">
      <dgm:prSet presAssocID="{107CB4DF-8754-4584-83AA-80F2D8FF1F49}" presName="tx1" presStyleLbl="revTx" presStyleIdx="1" presStyleCnt="5"/>
      <dgm:spPr/>
    </dgm:pt>
    <dgm:pt modelId="{D34D8B9E-E2FC-411A-AB19-6094F5364A5C}" type="pres">
      <dgm:prSet presAssocID="{107CB4DF-8754-4584-83AA-80F2D8FF1F49}" presName="vert1" presStyleCnt="0"/>
      <dgm:spPr/>
    </dgm:pt>
    <dgm:pt modelId="{E6A51221-26C7-434A-99FC-EB30650011EE}" type="pres">
      <dgm:prSet presAssocID="{38F4CA5A-7183-4BB2-963D-30BF44C20F8D}" presName="thickLine" presStyleLbl="alignNode1" presStyleIdx="2" presStyleCnt="5"/>
      <dgm:spPr/>
    </dgm:pt>
    <dgm:pt modelId="{D09BC157-7449-40C4-8F68-B735CA3B3CF3}" type="pres">
      <dgm:prSet presAssocID="{38F4CA5A-7183-4BB2-963D-30BF44C20F8D}" presName="horz1" presStyleCnt="0"/>
      <dgm:spPr/>
    </dgm:pt>
    <dgm:pt modelId="{F975B210-DFA3-402E-B4AA-C55974FD4B31}" type="pres">
      <dgm:prSet presAssocID="{38F4CA5A-7183-4BB2-963D-30BF44C20F8D}" presName="tx1" presStyleLbl="revTx" presStyleIdx="2" presStyleCnt="5"/>
      <dgm:spPr/>
    </dgm:pt>
    <dgm:pt modelId="{36830074-F30A-4929-9D13-CC515FD9D286}" type="pres">
      <dgm:prSet presAssocID="{38F4CA5A-7183-4BB2-963D-30BF44C20F8D}" presName="vert1" presStyleCnt="0"/>
      <dgm:spPr/>
    </dgm:pt>
    <dgm:pt modelId="{33D800F7-2C36-4FF1-9170-5A828A30F2FE}" type="pres">
      <dgm:prSet presAssocID="{A797CD16-0346-435C-888B-F88ACC943C18}" presName="thickLine" presStyleLbl="alignNode1" presStyleIdx="3" presStyleCnt="5"/>
      <dgm:spPr/>
    </dgm:pt>
    <dgm:pt modelId="{D9623C85-E499-40B1-8987-5A2E87BC1ADE}" type="pres">
      <dgm:prSet presAssocID="{A797CD16-0346-435C-888B-F88ACC943C18}" presName="horz1" presStyleCnt="0"/>
      <dgm:spPr/>
    </dgm:pt>
    <dgm:pt modelId="{E6A97660-50D0-4AE9-AF73-FF8502E56C72}" type="pres">
      <dgm:prSet presAssocID="{A797CD16-0346-435C-888B-F88ACC943C18}" presName="tx1" presStyleLbl="revTx" presStyleIdx="3" presStyleCnt="5"/>
      <dgm:spPr/>
    </dgm:pt>
    <dgm:pt modelId="{BF699437-CF6E-49D0-92C0-D679FE9FD062}" type="pres">
      <dgm:prSet presAssocID="{A797CD16-0346-435C-888B-F88ACC943C18}" presName="vert1" presStyleCnt="0"/>
      <dgm:spPr/>
    </dgm:pt>
    <dgm:pt modelId="{546F2384-A725-42A4-B7BD-EC9849D8FE98}" type="pres">
      <dgm:prSet presAssocID="{C98D8FB0-EB08-432C-B935-ECACEBB7357D}" presName="thickLine" presStyleLbl="alignNode1" presStyleIdx="4" presStyleCnt="5"/>
      <dgm:spPr/>
    </dgm:pt>
    <dgm:pt modelId="{BF093FA6-2089-4E6A-82F0-EE0188D76C0D}" type="pres">
      <dgm:prSet presAssocID="{C98D8FB0-EB08-432C-B935-ECACEBB7357D}" presName="horz1" presStyleCnt="0"/>
      <dgm:spPr/>
    </dgm:pt>
    <dgm:pt modelId="{6A646C99-353C-4909-BE30-33C0C33B5770}" type="pres">
      <dgm:prSet presAssocID="{C98D8FB0-EB08-432C-B935-ECACEBB7357D}" presName="tx1" presStyleLbl="revTx" presStyleIdx="4" presStyleCnt="5"/>
      <dgm:spPr/>
    </dgm:pt>
    <dgm:pt modelId="{1A2EE1F9-F1CA-47ED-A55A-46D656DAFF1A}" type="pres">
      <dgm:prSet presAssocID="{C98D8FB0-EB08-432C-B935-ECACEBB7357D}" presName="vert1" presStyleCnt="0"/>
      <dgm:spPr/>
    </dgm:pt>
  </dgm:ptLst>
  <dgm:cxnLst>
    <dgm:cxn modelId="{73B5B900-56A6-44CE-B982-0977BA92F9F8}" srcId="{C6AA0E3E-3A14-4BF4-91CA-69155A4C32D0}" destId="{38F4CA5A-7183-4BB2-963D-30BF44C20F8D}" srcOrd="2" destOrd="0" parTransId="{9E7AFE51-477F-4465-9B0D-D0BBFD8FC4D1}" sibTransId="{D3B9EB1A-37BF-45FA-A636-1C95019FEE61}"/>
    <dgm:cxn modelId="{DBD3D303-32D0-466C-A188-95985B2324D6}" type="presOf" srcId="{38F4CA5A-7183-4BB2-963D-30BF44C20F8D}" destId="{F975B210-DFA3-402E-B4AA-C55974FD4B31}" srcOrd="0" destOrd="0" presId="urn:microsoft.com/office/officeart/2008/layout/LinedList"/>
    <dgm:cxn modelId="{ABC6FF0A-80DF-4789-8EE1-595FE8FF185D}" type="presOf" srcId="{107CB4DF-8754-4584-83AA-80F2D8FF1F49}" destId="{21920247-88B9-4832-8DF9-461CA7FAEC9B}" srcOrd="0" destOrd="0" presId="urn:microsoft.com/office/officeart/2008/layout/LinedList"/>
    <dgm:cxn modelId="{6915BE29-00B6-4DA3-BAF1-DA5872A364CA}" srcId="{C6AA0E3E-3A14-4BF4-91CA-69155A4C32D0}" destId="{107CB4DF-8754-4584-83AA-80F2D8FF1F49}" srcOrd="1" destOrd="0" parTransId="{348A7E75-CB61-4462-8DE9-0A06F62358A1}" sibTransId="{D8B0AB0B-994A-4A3E-8005-79B8AAFFD35E}"/>
    <dgm:cxn modelId="{1FFD852C-ACE7-4D0D-895D-821CBF2EA885}" srcId="{C6AA0E3E-3A14-4BF4-91CA-69155A4C32D0}" destId="{C98D8FB0-EB08-432C-B935-ECACEBB7357D}" srcOrd="4" destOrd="0" parTransId="{82986A7E-297C-4D36-BE8F-BC1DDC7494BB}" sibTransId="{40C9BBC8-03B0-4040-98B7-49A646264327}"/>
    <dgm:cxn modelId="{BAB7A687-AE3E-4575-A6B7-80BAA34E7AA4}" type="presOf" srcId="{A797CD16-0346-435C-888B-F88ACC943C18}" destId="{E6A97660-50D0-4AE9-AF73-FF8502E56C72}" srcOrd="0" destOrd="0" presId="urn:microsoft.com/office/officeart/2008/layout/LinedList"/>
    <dgm:cxn modelId="{257EF095-CEAF-4CE3-924A-7A8F05D892E6}" srcId="{C6AA0E3E-3A14-4BF4-91CA-69155A4C32D0}" destId="{977A5EF2-B69B-4476-BDF8-AA3BFD6CC7F4}" srcOrd="0" destOrd="0" parTransId="{2874AA17-90D9-4771-9F33-93A6ACDFE50B}" sibTransId="{1F2CCD27-0C78-4D0F-B665-F63AC0BE372C}"/>
    <dgm:cxn modelId="{B72B95A6-43E3-48C6-9605-0B32D2CE492F}" type="presOf" srcId="{C98D8FB0-EB08-432C-B935-ECACEBB7357D}" destId="{6A646C99-353C-4909-BE30-33C0C33B5770}" srcOrd="0" destOrd="0" presId="urn:microsoft.com/office/officeart/2008/layout/LinedList"/>
    <dgm:cxn modelId="{FE836DE3-6D24-4495-AB99-68150D24FAE3}" type="presOf" srcId="{C6AA0E3E-3A14-4BF4-91CA-69155A4C32D0}" destId="{925517F2-9F18-414E-BA69-48A2119767FB}" srcOrd="0" destOrd="0" presId="urn:microsoft.com/office/officeart/2008/layout/LinedList"/>
    <dgm:cxn modelId="{E0191FFA-EA9D-493E-BA0E-C19D26924A1D}" type="presOf" srcId="{977A5EF2-B69B-4476-BDF8-AA3BFD6CC7F4}" destId="{77AF2C40-6DEF-43FF-BA90-10C441DD09F5}" srcOrd="0" destOrd="0" presId="urn:microsoft.com/office/officeart/2008/layout/LinedList"/>
    <dgm:cxn modelId="{944525FA-2460-46A8-B5DC-474C6AEBA6F6}" srcId="{C6AA0E3E-3A14-4BF4-91CA-69155A4C32D0}" destId="{A797CD16-0346-435C-888B-F88ACC943C18}" srcOrd="3" destOrd="0" parTransId="{4C8891C7-725B-447E-8646-2AB290B730E9}" sibTransId="{55A03423-73C3-4916-9699-7C0056529ABE}"/>
    <dgm:cxn modelId="{AF102745-2100-4307-A2A6-EB38047F46CA}" type="presParOf" srcId="{925517F2-9F18-414E-BA69-48A2119767FB}" destId="{93231AB3-CB6D-4CF3-B70A-274C74D0D510}" srcOrd="0" destOrd="0" presId="urn:microsoft.com/office/officeart/2008/layout/LinedList"/>
    <dgm:cxn modelId="{B1800315-C8B7-4161-8EAC-A30C4313277F}" type="presParOf" srcId="{925517F2-9F18-414E-BA69-48A2119767FB}" destId="{86AB23C1-CB6E-4565-8A73-DB6FB8B9CAD1}" srcOrd="1" destOrd="0" presId="urn:microsoft.com/office/officeart/2008/layout/LinedList"/>
    <dgm:cxn modelId="{0AEC16E2-A529-434A-8BA3-2EDD1193C790}" type="presParOf" srcId="{86AB23C1-CB6E-4565-8A73-DB6FB8B9CAD1}" destId="{77AF2C40-6DEF-43FF-BA90-10C441DD09F5}" srcOrd="0" destOrd="0" presId="urn:microsoft.com/office/officeart/2008/layout/LinedList"/>
    <dgm:cxn modelId="{A7D7C7A3-05BD-41A5-A0F0-843D4F4CFB93}" type="presParOf" srcId="{86AB23C1-CB6E-4565-8A73-DB6FB8B9CAD1}" destId="{8F07C137-70D1-49AC-B0AB-C0B3B6CB7317}" srcOrd="1" destOrd="0" presId="urn:microsoft.com/office/officeart/2008/layout/LinedList"/>
    <dgm:cxn modelId="{49BCAE3A-9618-41D5-A7F8-FE7434D75C75}" type="presParOf" srcId="{925517F2-9F18-414E-BA69-48A2119767FB}" destId="{96B6B003-D486-4C55-857A-CA8D2803859A}" srcOrd="2" destOrd="0" presId="urn:microsoft.com/office/officeart/2008/layout/LinedList"/>
    <dgm:cxn modelId="{102CF38A-0FF1-4D0A-BA61-96F9BEE991D6}" type="presParOf" srcId="{925517F2-9F18-414E-BA69-48A2119767FB}" destId="{C582D640-2C9D-48C5-926C-597713766B8E}" srcOrd="3" destOrd="0" presId="urn:microsoft.com/office/officeart/2008/layout/LinedList"/>
    <dgm:cxn modelId="{680C68E5-DEC9-4B80-BBC3-149CA82B2B7D}" type="presParOf" srcId="{C582D640-2C9D-48C5-926C-597713766B8E}" destId="{21920247-88B9-4832-8DF9-461CA7FAEC9B}" srcOrd="0" destOrd="0" presId="urn:microsoft.com/office/officeart/2008/layout/LinedList"/>
    <dgm:cxn modelId="{7D5C18CD-1280-4763-A4D8-9364E157CF04}" type="presParOf" srcId="{C582D640-2C9D-48C5-926C-597713766B8E}" destId="{D34D8B9E-E2FC-411A-AB19-6094F5364A5C}" srcOrd="1" destOrd="0" presId="urn:microsoft.com/office/officeart/2008/layout/LinedList"/>
    <dgm:cxn modelId="{29739AA0-951E-4038-8137-1E92940083B6}" type="presParOf" srcId="{925517F2-9F18-414E-BA69-48A2119767FB}" destId="{E6A51221-26C7-434A-99FC-EB30650011EE}" srcOrd="4" destOrd="0" presId="urn:microsoft.com/office/officeart/2008/layout/LinedList"/>
    <dgm:cxn modelId="{F6FF5C30-F8D7-4C35-9F0D-9B3E346815BF}" type="presParOf" srcId="{925517F2-9F18-414E-BA69-48A2119767FB}" destId="{D09BC157-7449-40C4-8F68-B735CA3B3CF3}" srcOrd="5" destOrd="0" presId="urn:microsoft.com/office/officeart/2008/layout/LinedList"/>
    <dgm:cxn modelId="{ABE00E7B-097F-4E5A-8686-109BA781BA7D}" type="presParOf" srcId="{D09BC157-7449-40C4-8F68-B735CA3B3CF3}" destId="{F975B210-DFA3-402E-B4AA-C55974FD4B31}" srcOrd="0" destOrd="0" presId="urn:microsoft.com/office/officeart/2008/layout/LinedList"/>
    <dgm:cxn modelId="{4BA2FAB3-05FA-4CC0-AA9E-B3074F5826BA}" type="presParOf" srcId="{D09BC157-7449-40C4-8F68-B735CA3B3CF3}" destId="{36830074-F30A-4929-9D13-CC515FD9D286}" srcOrd="1" destOrd="0" presId="urn:microsoft.com/office/officeart/2008/layout/LinedList"/>
    <dgm:cxn modelId="{0F64C91D-09E1-4CB9-B2FD-36D56707C032}" type="presParOf" srcId="{925517F2-9F18-414E-BA69-48A2119767FB}" destId="{33D800F7-2C36-4FF1-9170-5A828A30F2FE}" srcOrd="6" destOrd="0" presId="urn:microsoft.com/office/officeart/2008/layout/LinedList"/>
    <dgm:cxn modelId="{86EA6B60-4EDF-4DA8-9875-9AD4EEC805D7}" type="presParOf" srcId="{925517F2-9F18-414E-BA69-48A2119767FB}" destId="{D9623C85-E499-40B1-8987-5A2E87BC1ADE}" srcOrd="7" destOrd="0" presId="urn:microsoft.com/office/officeart/2008/layout/LinedList"/>
    <dgm:cxn modelId="{555AD0AB-6D72-45EC-BBEB-33ADA108DAC9}" type="presParOf" srcId="{D9623C85-E499-40B1-8987-5A2E87BC1ADE}" destId="{E6A97660-50D0-4AE9-AF73-FF8502E56C72}" srcOrd="0" destOrd="0" presId="urn:microsoft.com/office/officeart/2008/layout/LinedList"/>
    <dgm:cxn modelId="{52C283B9-CAE7-46B1-9597-BD61D44FE8FF}" type="presParOf" srcId="{D9623C85-E499-40B1-8987-5A2E87BC1ADE}" destId="{BF699437-CF6E-49D0-92C0-D679FE9FD062}" srcOrd="1" destOrd="0" presId="urn:microsoft.com/office/officeart/2008/layout/LinedList"/>
    <dgm:cxn modelId="{117FA93F-B1E8-461A-832C-AE56E9C509FC}" type="presParOf" srcId="{925517F2-9F18-414E-BA69-48A2119767FB}" destId="{546F2384-A725-42A4-B7BD-EC9849D8FE98}" srcOrd="8" destOrd="0" presId="urn:microsoft.com/office/officeart/2008/layout/LinedList"/>
    <dgm:cxn modelId="{5E93D879-C0C8-4E1F-8F13-E7A3F8B03298}" type="presParOf" srcId="{925517F2-9F18-414E-BA69-48A2119767FB}" destId="{BF093FA6-2089-4E6A-82F0-EE0188D76C0D}" srcOrd="9" destOrd="0" presId="urn:microsoft.com/office/officeart/2008/layout/LinedList"/>
    <dgm:cxn modelId="{8D8E7697-8CEA-4A4B-BBC8-C4837F5F261D}" type="presParOf" srcId="{BF093FA6-2089-4E6A-82F0-EE0188D76C0D}" destId="{6A646C99-353C-4909-BE30-33C0C33B5770}" srcOrd="0" destOrd="0" presId="urn:microsoft.com/office/officeart/2008/layout/LinedList"/>
    <dgm:cxn modelId="{E4DFBA0F-9569-440B-81FD-3C5D419066A3}" type="presParOf" srcId="{BF093FA6-2089-4E6A-82F0-EE0188D76C0D}" destId="{1A2EE1F9-F1CA-47ED-A55A-46D656DAFF1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53C38-C2C7-4B62-A891-F198E2C51A66}">
      <dsp:nvSpPr>
        <dsp:cNvPr id="0" name=""/>
        <dsp:cNvSpPr/>
      </dsp:nvSpPr>
      <dsp:spPr>
        <a:xfrm>
          <a:off x="1062282" y="0"/>
          <a:ext cx="1491127" cy="14911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A649AE-D3DB-4622-B6DE-36E187D4572E}">
      <dsp:nvSpPr>
        <dsp:cNvPr id="0" name=""/>
        <dsp:cNvSpPr/>
      </dsp:nvSpPr>
      <dsp:spPr>
        <a:xfrm>
          <a:off x="151050" y="1825927"/>
          <a:ext cx="331361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latin typeface="Trebuchet MS" panose="020B0603020202020204" pitchFamily="34" charset="0"/>
            </a:rPr>
            <a:t>I’d rather eat salad than a pizza…</a:t>
          </a:r>
          <a:endParaRPr lang="en-US" sz="2400" kern="1200" dirty="0">
            <a:latin typeface="Trebuchet MS" panose="020B0603020202020204" pitchFamily="34" charset="0"/>
          </a:endParaRPr>
        </a:p>
      </dsp:txBody>
      <dsp:txXfrm>
        <a:off x="151050" y="1825927"/>
        <a:ext cx="3313617" cy="720000"/>
      </dsp:txXfrm>
    </dsp:sp>
    <dsp:sp modelId="{F0A844FA-7B34-41D6-B534-6F066E5BD5D6}">
      <dsp:nvSpPr>
        <dsp:cNvPr id="0" name=""/>
        <dsp:cNvSpPr/>
      </dsp:nvSpPr>
      <dsp:spPr>
        <a:xfrm>
          <a:off x="4955782" y="0"/>
          <a:ext cx="1491127" cy="14911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513D3-2F7E-4FD9-B9D0-98FC0990BC65}">
      <dsp:nvSpPr>
        <dsp:cNvPr id="0" name=""/>
        <dsp:cNvSpPr/>
      </dsp:nvSpPr>
      <dsp:spPr>
        <a:xfrm>
          <a:off x="4044550" y="1825927"/>
          <a:ext cx="331361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a:latin typeface="Trebuchet MS" panose="020B0603020202020204" pitchFamily="34" charset="0"/>
            </a:rPr>
            <a:t>A lizard would be a great pet to have…</a:t>
          </a:r>
          <a:endParaRPr lang="en-US" sz="2400" kern="1200">
            <a:latin typeface="Trebuchet MS" panose="020B0603020202020204" pitchFamily="34" charset="0"/>
          </a:endParaRPr>
        </a:p>
      </dsp:txBody>
      <dsp:txXfrm>
        <a:off x="4044550" y="1825927"/>
        <a:ext cx="3313617" cy="720000"/>
      </dsp:txXfrm>
    </dsp:sp>
    <dsp:sp modelId="{8154E013-F0E5-4D13-920F-33B9CAE6B6CA}">
      <dsp:nvSpPr>
        <dsp:cNvPr id="0" name=""/>
        <dsp:cNvSpPr/>
      </dsp:nvSpPr>
      <dsp:spPr>
        <a:xfrm>
          <a:off x="8849282" y="0"/>
          <a:ext cx="1491127" cy="14911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58F787-947F-4B41-A133-28F5180CDF74}">
      <dsp:nvSpPr>
        <dsp:cNvPr id="0" name=""/>
        <dsp:cNvSpPr/>
      </dsp:nvSpPr>
      <dsp:spPr>
        <a:xfrm>
          <a:off x="7938051" y="1825927"/>
          <a:ext cx="331361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a:latin typeface="Trebuchet MS" panose="020B0603020202020204" pitchFamily="34" charset="0"/>
            </a:rPr>
            <a:t>I wish the holidays lasted all year…</a:t>
          </a:r>
          <a:endParaRPr lang="en-US" sz="2400" kern="1200">
            <a:latin typeface="Trebuchet MS" panose="020B0603020202020204" pitchFamily="34" charset="0"/>
          </a:endParaRPr>
        </a:p>
      </dsp:txBody>
      <dsp:txXfrm>
        <a:off x="7938051" y="1825927"/>
        <a:ext cx="331361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6A495-60AE-47B5-9615-739C70850138}">
      <dsp:nvSpPr>
        <dsp:cNvPr id="0" name=""/>
        <dsp:cNvSpPr/>
      </dsp:nvSpPr>
      <dsp:spPr>
        <a:xfrm>
          <a:off x="0" y="130213"/>
          <a:ext cx="1012862" cy="1012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F60C4F-D896-4ACF-B42F-3CB76C8678CF}">
      <dsp:nvSpPr>
        <dsp:cNvPr id="0" name=""/>
        <dsp:cNvSpPr/>
      </dsp:nvSpPr>
      <dsp:spPr>
        <a:xfrm>
          <a:off x="209726" y="334525"/>
          <a:ext cx="587460" cy="587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CDE30-20D0-4DBA-BAC3-E15A8C50F42A}">
      <dsp:nvSpPr>
        <dsp:cNvPr id="0" name=""/>
        <dsp:cNvSpPr/>
      </dsp:nvSpPr>
      <dsp:spPr>
        <a:xfrm>
          <a:off x="1218256" y="172156"/>
          <a:ext cx="4221248" cy="1012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Anger: annoyed -&gt; angry -&gt; furious</a:t>
          </a:r>
          <a:endParaRPr lang="en-US" sz="1600" kern="1200" dirty="0">
            <a:latin typeface="Trebuchet MS" panose="020B0603020202020204" pitchFamily="34" charset="0"/>
          </a:endParaRPr>
        </a:p>
      </dsp:txBody>
      <dsp:txXfrm>
        <a:off x="1218256" y="172156"/>
        <a:ext cx="4221248" cy="1012862"/>
      </dsp:txXfrm>
    </dsp:sp>
    <dsp:sp modelId="{50B77E33-3C53-41E1-8952-C1F27DF373BE}">
      <dsp:nvSpPr>
        <dsp:cNvPr id="0" name=""/>
        <dsp:cNvSpPr/>
      </dsp:nvSpPr>
      <dsp:spPr>
        <a:xfrm>
          <a:off x="5545685" y="172156"/>
          <a:ext cx="1012862" cy="1012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6ED2BF-1100-4C2A-ACF8-5BF4941EE377}">
      <dsp:nvSpPr>
        <dsp:cNvPr id="0" name=""/>
        <dsp:cNvSpPr/>
      </dsp:nvSpPr>
      <dsp:spPr>
        <a:xfrm>
          <a:off x="5758377" y="384858"/>
          <a:ext cx="587460" cy="587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34FAE1-BC13-405F-9509-7719706543C9}">
      <dsp:nvSpPr>
        <dsp:cNvPr id="0" name=""/>
        <dsp:cNvSpPr/>
      </dsp:nvSpPr>
      <dsp:spPr>
        <a:xfrm>
          <a:off x="6875704" y="96657"/>
          <a:ext cx="3697248" cy="1012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Happiness: cheery -&gt; happy -&gt; delighted</a:t>
          </a:r>
          <a:endParaRPr lang="en-US" sz="1600" kern="1200" dirty="0">
            <a:latin typeface="Trebuchet MS" panose="020B0603020202020204" pitchFamily="34" charset="0"/>
          </a:endParaRPr>
        </a:p>
      </dsp:txBody>
      <dsp:txXfrm>
        <a:off x="6875704" y="96657"/>
        <a:ext cx="3697248" cy="1012862"/>
      </dsp:txXfrm>
    </dsp:sp>
    <dsp:sp modelId="{B785846E-B8AE-4162-A3E6-629E1C0658C7}">
      <dsp:nvSpPr>
        <dsp:cNvPr id="0" name=""/>
        <dsp:cNvSpPr/>
      </dsp:nvSpPr>
      <dsp:spPr>
        <a:xfrm>
          <a:off x="0" y="1975536"/>
          <a:ext cx="1012862" cy="1012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47FD30-1DD0-47F1-803F-039D9068EE90}">
      <dsp:nvSpPr>
        <dsp:cNvPr id="0" name=""/>
        <dsp:cNvSpPr/>
      </dsp:nvSpPr>
      <dsp:spPr>
        <a:xfrm>
          <a:off x="218115" y="2190134"/>
          <a:ext cx="587460" cy="5874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C55C11-2748-40A5-B9B0-30F25B93B5AB}">
      <dsp:nvSpPr>
        <dsp:cNvPr id="0" name=""/>
        <dsp:cNvSpPr/>
      </dsp:nvSpPr>
      <dsp:spPr>
        <a:xfrm>
          <a:off x="1172656" y="1992309"/>
          <a:ext cx="3776702" cy="1012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Fear: anxious -&gt; frightened -&gt; terrified</a:t>
          </a:r>
          <a:endParaRPr lang="en-US" sz="1600" kern="1200" dirty="0">
            <a:latin typeface="Trebuchet MS" panose="020B0603020202020204" pitchFamily="34" charset="0"/>
          </a:endParaRPr>
        </a:p>
      </dsp:txBody>
      <dsp:txXfrm>
        <a:off x="1172656" y="1992309"/>
        <a:ext cx="3776702" cy="1012862"/>
      </dsp:txXfrm>
    </dsp:sp>
    <dsp:sp modelId="{909B1868-96A2-4E16-8426-8928B76BC439}">
      <dsp:nvSpPr>
        <dsp:cNvPr id="0" name=""/>
        <dsp:cNvSpPr/>
      </dsp:nvSpPr>
      <dsp:spPr>
        <a:xfrm>
          <a:off x="5583465" y="1874867"/>
          <a:ext cx="1012862" cy="1012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79EA8D-4272-4569-94A2-B7AAC436054A}">
      <dsp:nvSpPr>
        <dsp:cNvPr id="0" name=""/>
        <dsp:cNvSpPr/>
      </dsp:nvSpPr>
      <dsp:spPr>
        <a:xfrm>
          <a:off x="5796161" y="2087569"/>
          <a:ext cx="587460" cy="5874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CFD25D-082A-4B43-A836-90AE0F886F7B}">
      <dsp:nvSpPr>
        <dsp:cNvPr id="0" name=""/>
        <dsp:cNvSpPr/>
      </dsp:nvSpPr>
      <dsp:spPr>
        <a:xfrm>
          <a:off x="6987532" y="2025865"/>
          <a:ext cx="3616265" cy="1012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Excitement: eager -&gt; excited -&gt; elated</a:t>
          </a:r>
          <a:endParaRPr lang="en-US" sz="1600" kern="1200" dirty="0">
            <a:latin typeface="Trebuchet MS" panose="020B0603020202020204" pitchFamily="34" charset="0"/>
          </a:endParaRPr>
        </a:p>
      </dsp:txBody>
      <dsp:txXfrm>
        <a:off x="6987532" y="2025865"/>
        <a:ext cx="3616265" cy="1012862"/>
      </dsp:txXfrm>
    </dsp:sp>
    <dsp:sp modelId="{2CC79F14-A823-4E88-8CDD-25DB136005C8}">
      <dsp:nvSpPr>
        <dsp:cNvPr id="0" name=""/>
        <dsp:cNvSpPr/>
      </dsp:nvSpPr>
      <dsp:spPr>
        <a:xfrm>
          <a:off x="0" y="3820858"/>
          <a:ext cx="1012862" cy="1012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B175F-62F7-45EA-AEBF-D210A5CCC355}">
      <dsp:nvSpPr>
        <dsp:cNvPr id="0" name=""/>
        <dsp:cNvSpPr/>
      </dsp:nvSpPr>
      <dsp:spPr>
        <a:xfrm>
          <a:off x="226504" y="4016781"/>
          <a:ext cx="587460" cy="5874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39005-7A4D-45F4-AAAC-D1F3C5A2BCBB}">
      <dsp:nvSpPr>
        <dsp:cNvPr id="0" name=""/>
        <dsp:cNvSpPr/>
      </dsp:nvSpPr>
      <dsp:spPr>
        <a:xfrm>
          <a:off x="1203776" y="3820848"/>
          <a:ext cx="4030800" cy="1012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Surprise: startled -&gt; surprised -&gt; astonished</a:t>
          </a:r>
          <a:endParaRPr lang="en-US" sz="1600" kern="1200" dirty="0">
            <a:latin typeface="Trebuchet MS" panose="020B0603020202020204" pitchFamily="34" charset="0"/>
          </a:endParaRPr>
        </a:p>
      </dsp:txBody>
      <dsp:txXfrm>
        <a:off x="1203776" y="3820848"/>
        <a:ext cx="4030800" cy="1012862"/>
      </dsp:txXfrm>
    </dsp:sp>
    <dsp:sp modelId="{A3374A17-320D-40AE-8CCE-4063C9164ECB}">
      <dsp:nvSpPr>
        <dsp:cNvPr id="0" name=""/>
        <dsp:cNvSpPr/>
      </dsp:nvSpPr>
      <dsp:spPr>
        <a:xfrm>
          <a:off x="5609845" y="3728577"/>
          <a:ext cx="1012862" cy="10128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16719A-7FC5-46EB-885E-06949F707715}">
      <dsp:nvSpPr>
        <dsp:cNvPr id="0" name=""/>
        <dsp:cNvSpPr/>
      </dsp:nvSpPr>
      <dsp:spPr>
        <a:xfrm>
          <a:off x="5822542" y="3941281"/>
          <a:ext cx="587460" cy="58746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B64F25-B7A8-461A-8F59-554215522595}">
      <dsp:nvSpPr>
        <dsp:cNvPr id="0" name=""/>
        <dsp:cNvSpPr/>
      </dsp:nvSpPr>
      <dsp:spPr>
        <a:xfrm>
          <a:off x="7015120" y="3778916"/>
          <a:ext cx="3278296" cy="1012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Sadness: mopey -&gt; sad -&gt; distraught</a:t>
          </a:r>
          <a:endParaRPr lang="en-US" sz="1600" kern="1200" dirty="0">
            <a:latin typeface="Trebuchet MS" panose="020B0603020202020204" pitchFamily="34" charset="0"/>
          </a:endParaRPr>
        </a:p>
      </dsp:txBody>
      <dsp:txXfrm>
        <a:off x="7015120" y="3778916"/>
        <a:ext cx="3278296" cy="1012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31AB3-CB6D-4CF3-B70A-274C74D0D510}">
      <dsp:nvSpPr>
        <dsp:cNvPr id="0" name=""/>
        <dsp:cNvSpPr/>
      </dsp:nvSpPr>
      <dsp:spPr>
        <a:xfrm>
          <a:off x="0" y="597"/>
          <a:ext cx="114871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F2C40-6DEF-43FF-BA90-10C441DD09F5}">
      <dsp:nvSpPr>
        <dsp:cNvPr id="0" name=""/>
        <dsp:cNvSpPr/>
      </dsp:nvSpPr>
      <dsp:spPr>
        <a:xfrm>
          <a:off x="0" y="597"/>
          <a:ext cx="11487149" cy="97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Trebuchet MS" panose="020B0603020202020204" pitchFamily="34" charset="0"/>
            </a:rPr>
            <a:t>“My point is…”</a:t>
          </a:r>
          <a:endParaRPr lang="en-US" sz="4600" kern="1200">
            <a:latin typeface="Trebuchet MS" panose="020B0603020202020204" pitchFamily="34" charset="0"/>
          </a:endParaRPr>
        </a:p>
      </dsp:txBody>
      <dsp:txXfrm>
        <a:off x="0" y="597"/>
        <a:ext cx="11487149" cy="979125"/>
      </dsp:txXfrm>
    </dsp:sp>
    <dsp:sp modelId="{96B6B003-D486-4C55-857A-CA8D2803859A}">
      <dsp:nvSpPr>
        <dsp:cNvPr id="0" name=""/>
        <dsp:cNvSpPr/>
      </dsp:nvSpPr>
      <dsp:spPr>
        <a:xfrm>
          <a:off x="0" y="979723"/>
          <a:ext cx="114871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20247-88B9-4832-8DF9-461CA7FAEC9B}">
      <dsp:nvSpPr>
        <dsp:cNvPr id="0" name=""/>
        <dsp:cNvSpPr/>
      </dsp:nvSpPr>
      <dsp:spPr>
        <a:xfrm>
          <a:off x="0" y="979723"/>
          <a:ext cx="11487149" cy="97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Trebuchet MS" panose="020B0603020202020204" pitchFamily="34" charset="0"/>
            </a:rPr>
            <a:t>“In conclusion…”</a:t>
          </a:r>
          <a:endParaRPr lang="en-US" sz="4600" kern="1200">
            <a:latin typeface="Trebuchet MS" panose="020B0603020202020204" pitchFamily="34" charset="0"/>
          </a:endParaRPr>
        </a:p>
      </dsp:txBody>
      <dsp:txXfrm>
        <a:off x="0" y="979723"/>
        <a:ext cx="11487149" cy="979125"/>
      </dsp:txXfrm>
    </dsp:sp>
    <dsp:sp modelId="{E6A51221-26C7-434A-99FC-EB30650011EE}">
      <dsp:nvSpPr>
        <dsp:cNvPr id="0" name=""/>
        <dsp:cNvSpPr/>
      </dsp:nvSpPr>
      <dsp:spPr>
        <a:xfrm>
          <a:off x="0" y="1958848"/>
          <a:ext cx="114871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5B210-DFA3-402E-B4AA-C55974FD4B31}">
      <dsp:nvSpPr>
        <dsp:cNvPr id="0" name=""/>
        <dsp:cNvSpPr/>
      </dsp:nvSpPr>
      <dsp:spPr>
        <a:xfrm>
          <a:off x="0" y="1958848"/>
          <a:ext cx="11487149" cy="97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Trebuchet MS" panose="020B0603020202020204" pitchFamily="34" charset="0"/>
            </a:rPr>
            <a:t>“This proves/I will prove…”</a:t>
          </a:r>
          <a:endParaRPr lang="en-US" sz="4600" kern="1200">
            <a:latin typeface="Trebuchet MS" panose="020B0603020202020204" pitchFamily="34" charset="0"/>
          </a:endParaRPr>
        </a:p>
      </dsp:txBody>
      <dsp:txXfrm>
        <a:off x="0" y="1958848"/>
        <a:ext cx="11487149" cy="979125"/>
      </dsp:txXfrm>
    </dsp:sp>
    <dsp:sp modelId="{33D800F7-2C36-4FF1-9170-5A828A30F2FE}">
      <dsp:nvSpPr>
        <dsp:cNvPr id="0" name=""/>
        <dsp:cNvSpPr/>
      </dsp:nvSpPr>
      <dsp:spPr>
        <a:xfrm>
          <a:off x="0" y="2937974"/>
          <a:ext cx="114871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97660-50D0-4AE9-AF73-FF8502E56C72}">
      <dsp:nvSpPr>
        <dsp:cNvPr id="0" name=""/>
        <dsp:cNvSpPr/>
      </dsp:nvSpPr>
      <dsp:spPr>
        <a:xfrm>
          <a:off x="0" y="2937974"/>
          <a:ext cx="11487149" cy="97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Trebuchet MS" panose="020B0603020202020204" pitchFamily="34" charset="0"/>
            </a:rPr>
            <a:t>“I am arguing that…”</a:t>
          </a:r>
          <a:endParaRPr lang="en-US" sz="4600" kern="1200">
            <a:latin typeface="Trebuchet MS" panose="020B0603020202020204" pitchFamily="34" charset="0"/>
          </a:endParaRPr>
        </a:p>
      </dsp:txBody>
      <dsp:txXfrm>
        <a:off x="0" y="2937974"/>
        <a:ext cx="11487149" cy="979125"/>
      </dsp:txXfrm>
    </dsp:sp>
    <dsp:sp modelId="{546F2384-A725-42A4-B7BD-EC9849D8FE98}">
      <dsp:nvSpPr>
        <dsp:cNvPr id="0" name=""/>
        <dsp:cNvSpPr/>
      </dsp:nvSpPr>
      <dsp:spPr>
        <a:xfrm>
          <a:off x="0" y="3917099"/>
          <a:ext cx="114871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46C99-353C-4909-BE30-33C0C33B5770}">
      <dsp:nvSpPr>
        <dsp:cNvPr id="0" name=""/>
        <dsp:cNvSpPr/>
      </dsp:nvSpPr>
      <dsp:spPr>
        <a:xfrm>
          <a:off x="0" y="3917099"/>
          <a:ext cx="11487149" cy="97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GB" sz="4600" kern="1200">
              <a:latin typeface="Trebuchet MS" panose="020B0603020202020204" pitchFamily="34" charset="0"/>
            </a:rPr>
            <a:t>“The most important thing is…”</a:t>
          </a:r>
          <a:endParaRPr lang="en-US" sz="4600" kern="1200">
            <a:latin typeface="Trebuchet MS" panose="020B0603020202020204" pitchFamily="34" charset="0"/>
          </a:endParaRPr>
        </a:p>
      </dsp:txBody>
      <dsp:txXfrm>
        <a:off x="0" y="3917099"/>
        <a:ext cx="11487149" cy="97912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55081-F6A4-294F-8E44-4DFA21FB6912}"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15CC8-0F98-EA43-8CBD-B5291AE17BC3}" type="slidenum">
              <a:rPr lang="en-US" smtClean="0"/>
              <a:t>‹#›</a:t>
            </a:fld>
            <a:endParaRPr lang="en-US"/>
          </a:p>
        </p:txBody>
      </p:sp>
    </p:spTree>
    <p:extLst>
      <p:ext uri="{BB962C8B-B14F-4D97-AF65-F5344CB8AC3E}">
        <p14:creationId xmlns:p14="http://schemas.microsoft.com/office/powerpoint/2010/main" val="124906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D15CC8-0F98-EA43-8CBD-B5291AE17BC3}" type="slidenum">
              <a:rPr lang="en-US" smtClean="0"/>
              <a:t>3</a:t>
            </a:fld>
            <a:endParaRPr lang="en-US"/>
          </a:p>
        </p:txBody>
      </p:sp>
    </p:spTree>
    <p:extLst>
      <p:ext uri="{BB962C8B-B14F-4D97-AF65-F5344CB8AC3E}">
        <p14:creationId xmlns:p14="http://schemas.microsoft.com/office/powerpoint/2010/main" val="2792171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a:t>Please search for the following video suggestions, (or feel free to look up your own!):</a:t>
            </a:r>
          </a:p>
          <a:p>
            <a:endParaRPr lang="en-GB" sz="1600"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a:solidFill>
                  <a:srgbClr val="0F0F0F"/>
                </a:solidFill>
                <a:effectLst/>
                <a:latin typeface="YouTube Sans"/>
              </a:rPr>
              <a:t>Lemons to lemonade | Senna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a:solidFill>
                  <a:srgbClr val="0F0F0F"/>
                </a:solidFill>
                <a:effectLst/>
                <a:latin typeface="YouTube Sans"/>
              </a:rPr>
              <a:t>How a 13 year old changed 'Impossible' to 'I'm Possible' | </a:t>
            </a:r>
            <a:r>
              <a:rPr lang="en-GB" sz="1600" b="0" i="0" err="1">
                <a:solidFill>
                  <a:srgbClr val="0F0F0F"/>
                </a:solidFill>
                <a:effectLst/>
                <a:latin typeface="YouTube Sans"/>
              </a:rPr>
              <a:t>Sparsh</a:t>
            </a:r>
            <a:r>
              <a:rPr lang="en-GB" sz="1600" b="0" i="0">
                <a:solidFill>
                  <a:srgbClr val="0F0F0F"/>
                </a:solidFill>
                <a:effectLst/>
                <a:latin typeface="YouTube Sans"/>
              </a:rPr>
              <a:t> Shah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a:solidFill>
                <a:srgbClr val="0F0F0F"/>
              </a:solidFill>
              <a:effectLst/>
              <a:latin typeface="YouTube Sans"/>
            </a:endParaRPr>
          </a:p>
          <a:p>
            <a:endParaRPr lang="en-GB" sz="1600" b="0"/>
          </a:p>
          <a:p>
            <a:endParaRPr lang="en-GB"/>
          </a:p>
        </p:txBody>
      </p:sp>
      <p:sp>
        <p:nvSpPr>
          <p:cNvPr id="4" name="Slide Number Placeholder 3"/>
          <p:cNvSpPr>
            <a:spLocks noGrp="1"/>
          </p:cNvSpPr>
          <p:nvPr>
            <p:ph type="sldNum" sz="quarter" idx="5"/>
          </p:nvPr>
        </p:nvSpPr>
        <p:spPr/>
        <p:txBody>
          <a:bodyPr/>
          <a:lstStyle/>
          <a:p>
            <a:fld id="{1CD15CC8-0F98-EA43-8CBD-B5291AE17BC3}" type="slidenum">
              <a:rPr lang="en-US" smtClean="0"/>
              <a:t>5</a:t>
            </a:fld>
            <a:endParaRPr lang="en-US"/>
          </a:p>
        </p:txBody>
      </p:sp>
    </p:spTree>
    <p:extLst>
      <p:ext uri="{BB962C8B-B14F-4D97-AF65-F5344CB8AC3E}">
        <p14:creationId xmlns:p14="http://schemas.microsoft.com/office/powerpoint/2010/main" val="2903787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D15CC8-0F98-EA43-8CBD-B5291AE17BC3}" type="slidenum">
              <a:rPr lang="en-US" smtClean="0"/>
              <a:t>38</a:t>
            </a:fld>
            <a:endParaRPr lang="en-US"/>
          </a:p>
        </p:txBody>
      </p:sp>
    </p:spTree>
    <p:extLst>
      <p:ext uri="{BB962C8B-B14F-4D97-AF65-F5344CB8AC3E}">
        <p14:creationId xmlns:p14="http://schemas.microsoft.com/office/powerpoint/2010/main" val="3403447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D15CC8-0F98-EA43-8CBD-B5291AE17BC3}" type="slidenum">
              <a:rPr lang="en-US" smtClean="0"/>
              <a:t>39</a:t>
            </a:fld>
            <a:endParaRPr lang="en-US"/>
          </a:p>
        </p:txBody>
      </p:sp>
    </p:spTree>
    <p:extLst>
      <p:ext uri="{BB962C8B-B14F-4D97-AF65-F5344CB8AC3E}">
        <p14:creationId xmlns:p14="http://schemas.microsoft.com/office/powerpoint/2010/main" val="2756644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D15CC8-0F98-EA43-8CBD-B5291AE17BC3}" type="slidenum">
              <a:rPr lang="en-US" smtClean="0"/>
              <a:t>40</a:t>
            </a:fld>
            <a:endParaRPr lang="en-US"/>
          </a:p>
        </p:txBody>
      </p:sp>
    </p:spTree>
    <p:extLst>
      <p:ext uri="{BB962C8B-B14F-4D97-AF65-F5344CB8AC3E}">
        <p14:creationId xmlns:p14="http://schemas.microsoft.com/office/powerpoint/2010/main" val="303072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D15CC8-0F98-EA43-8CBD-B5291AE17BC3}" type="slidenum">
              <a:rPr lang="en-US" smtClean="0"/>
              <a:t>41</a:t>
            </a:fld>
            <a:endParaRPr lang="en-US"/>
          </a:p>
        </p:txBody>
      </p:sp>
    </p:spTree>
    <p:extLst>
      <p:ext uri="{BB962C8B-B14F-4D97-AF65-F5344CB8AC3E}">
        <p14:creationId xmlns:p14="http://schemas.microsoft.com/office/powerpoint/2010/main" val="2458099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D15CC8-0F98-EA43-8CBD-B5291AE17BC3}" type="slidenum">
              <a:rPr lang="en-US" smtClean="0"/>
              <a:t>47</a:t>
            </a:fld>
            <a:endParaRPr lang="en-US"/>
          </a:p>
        </p:txBody>
      </p:sp>
    </p:spTree>
    <p:extLst>
      <p:ext uri="{BB962C8B-B14F-4D97-AF65-F5344CB8AC3E}">
        <p14:creationId xmlns:p14="http://schemas.microsoft.com/office/powerpoint/2010/main" val="2117596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2838"/>
            <a:ext cx="12192000" cy="6872068"/>
          </a:xfrm>
          <a:prstGeom prst="rect">
            <a:avLst/>
          </a:prstGeom>
          <a:solidFill>
            <a:schemeClr val="tx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1150" y="1134402"/>
            <a:ext cx="3949701" cy="1673490"/>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9293" t="22893" r="24434" b="35584"/>
          <a:stretch/>
        </p:blipFill>
        <p:spPr>
          <a:xfrm>
            <a:off x="5677786" y="3168503"/>
            <a:ext cx="6514214" cy="3689497"/>
          </a:xfrm>
          <a:prstGeom prst="rect">
            <a:avLst/>
          </a:prstGeom>
        </p:spPr>
      </p:pic>
      <p:cxnSp>
        <p:nvCxnSpPr>
          <p:cNvPr id="13" name="Straight Connector 12"/>
          <p:cNvCxnSpPr/>
          <p:nvPr userDrawn="1"/>
        </p:nvCxnSpPr>
        <p:spPr>
          <a:xfrm flipV="1">
            <a:off x="2594344" y="3252375"/>
            <a:ext cx="6792548" cy="10618"/>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94344" y="4380614"/>
            <a:ext cx="6792548" cy="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1" hasCustomPrompt="1"/>
          </p:nvPr>
        </p:nvSpPr>
        <p:spPr>
          <a:xfrm>
            <a:off x="2594344" y="3475728"/>
            <a:ext cx="6792548" cy="692150"/>
          </a:xfrm>
          <a:prstGeom prst="rect">
            <a:avLst/>
          </a:prstGeom>
        </p:spPr>
        <p:txBody>
          <a:bodyPr anchor="ctr"/>
          <a:lstStyle>
            <a:lvl1pPr marL="0" indent="0" algn="ctr">
              <a:buNone/>
              <a:defRPr>
                <a:solidFill>
                  <a:schemeClr val="bg1"/>
                </a:solidFill>
                <a:latin typeface="Trebuchet MS" charset="0"/>
                <a:ea typeface="Trebuchet MS" charset="0"/>
                <a:cs typeface="Trebuchet MS" charset="0"/>
              </a:defRPr>
            </a:lvl1pPr>
            <a:lvl2pPr marL="457200" indent="0" algn="ctr">
              <a:buNone/>
              <a:defRPr>
                <a:solidFill>
                  <a:schemeClr val="bg1"/>
                </a:solidFill>
                <a:latin typeface="Trebuchet MS" charset="0"/>
                <a:ea typeface="Trebuchet MS" charset="0"/>
                <a:cs typeface="Trebuchet MS" charset="0"/>
              </a:defRPr>
            </a:lvl2pPr>
            <a:lvl3pPr marL="914400" indent="0" algn="ctr">
              <a:buNone/>
              <a:defRPr>
                <a:solidFill>
                  <a:schemeClr val="bg1"/>
                </a:solidFill>
                <a:latin typeface="Trebuchet MS" charset="0"/>
                <a:ea typeface="Trebuchet MS" charset="0"/>
                <a:cs typeface="Trebuchet MS" charset="0"/>
              </a:defRPr>
            </a:lvl3pPr>
            <a:lvl4pPr marL="1371600" indent="0" algn="ctr">
              <a:buNone/>
              <a:defRPr>
                <a:solidFill>
                  <a:schemeClr val="bg1"/>
                </a:solidFill>
                <a:latin typeface="Trebuchet MS" charset="0"/>
                <a:ea typeface="Trebuchet MS" charset="0"/>
                <a:cs typeface="Trebuchet MS" charset="0"/>
              </a:defRPr>
            </a:lvl4pPr>
            <a:lvl5pPr marL="1828800" indent="0" algn="ctr">
              <a:buNone/>
              <a:defRPr>
                <a:solidFill>
                  <a:schemeClr val="bg1"/>
                </a:solidFill>
                <a:latin typeface="Trebuchet MS" charset="0"/>
                <a:ea typeface="Trebuchet MS" charset="0"/>
                <a:cs typeface="Trebuchet MS" charset="0"/>
              </a:defRPr>
            </a:lvl5pPr>
          </a:lstStyle>
          <a:p>
            <a:pPr lvl="0"/>
            <a:r>
              <a:rPr lang="en-US"/>
              <a:t>XX TITLE XX</a:t>
            </a:r>
          </a:p>
        </p:txBody>
      </p:sp>
      <p:sp>
        <p:nvSpPr>
          <p:cNvPr id="4" name="Text Placeholder 3"/>
          <p:cNvSpPr>
            <a:spLocks noGrp="1"/>
          </p:cNvSpPr>
          <p:nvPr>
            <p:ph type="body" sz="quarter" idx="12" hasCustomPrompt="1"/>
          </p:nvPr>
        </p:nvSpPr>
        <p:spPr>
          <a:xfrm>
            <a:off x="257175" y="5864225"/>
            <a:ext cx="4014787" cy="625475"/>
          </a:xfrm>
          <a:prstGeom prst="rect">
            <a:avLst/>
          </a:prstGeom>
          <a:ln>
            <a:noFill/>
          </a:ln>
        </p:spPr>
        <p:txBody>
          <a:bodyPr/>
          <a:lstStyle>
            <a:lvl1pPr marL="0" indent="0">
              <a:buNone/>
              <a:defRPr sz="2000">
                <a:solidFill>
                  <a:schemeClr val="bg1"/>
                </a:solidFill>
                <a:latin typeface="Trebuchet MS" charset="0"/>
                <a:ea typeface="Trebuchet MS" charset="0"/>
                <a:cs typeface="Trebuchet MS"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a:p>
            <a:pPr lvl="0"/>
            <a:r>
              <a:rPr lang="en-US"/>
              <a:t>[Date]</a:t>
            </a:r>
            <a:endParaRPr lang="en-GB"/>
          </a:p>
        </p:txBody>
      </p:sp>
    </p:spTree>
    <p:extLst>
      <p:ext uri="{BB962C8B-B14F-4D97-AF65-F5344CB8AC3E}">
        <p14:creationId xmlns:p14="http://schemas.microsoft.com/office/powerpoint/2010/main" val="642491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72069"/>
          </a:xfrm>
          <a:prstGeom prst="rect">
            <a:avLst/>
          </a:prstGeom>
          <a:solidFill>
            <a:schemeClr val="tx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cxnSp>
        <p:nvCxnSpPr>
          <p:cNvPr id="5" name="Straight Connector 4"/>
          <p:cNvCxnSpPr/>
          <p:nvPr userDrawn="1"/>
        </p:nvCxnSpPr>
        <p:spPr>
          <a:xfrm>
            <a:off x="2785403" y="3188012"/>
            <a:ext cx="8140974" cy="254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sp>
        <p:nvSpPr>
          <p:cNvPr id="9" name="Text Placeholder 2"/>
          <p:cNvSpPr>
            <a:spLocks noGrp="1"/>
          </p:cNvSpPr>
          <p:nvPr>
            <p:ph type="body" sz="quarter" idx="10" hasCustomPrompt="1"/>
          </p:nvPr>
        </p:nvSpPr>
        <p:spPr>
          <a:xfrm>
            <a:off x="2792413" y="2625213"/>
            <a:ext cx="8131175" cy="452950"/>
          </a:xfrm>
          <a:prstGeom prst="rect">
            <a:avLst/>
          </a:prstGeom>
        </p:spPr>
        <p:txBody>
          <a:bodyPr/>
          <a:lstStyle>
            <a:lvl1pPr marL="0" indent="0">
              <a:buNone/>
              <a:defRPr sz="2400">
                <a:solidFill>
                  <a:schemeClr val="bg1"/>
                </a:solidFill>
                <a:latin typeface="Trebuchet MS" charset="0"/>
                <a:ea typeface="Trebuchet MS" charset="0"/>
                <a:cs typeface="Trebuchet MS" charset="0"/>
              </a:defRPr>
            </a:lvl1pPr>
          </a:lstStyle>
          <a:p>
            <a:pPr lvl="0"/>
            <a:r>
              <a:rPr lang="en-US"/>
              <a:t>SECTION TITLE</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0"/>
            <a:ext cx="12192000" cy="6872069"/>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cxnSp>
        <p:nvCxnSpPr>
          <p:cNvPr id="5" name="Straight Connector 4"/>
          <p:cNvCxnSpPr/>
          <p:nvPr userDrawn="1"/>
        </p:nvCxnSpPr>
        <p:spPr>
          <a:xfrm>
            <a:off x="2785403" y="3188012"/>
            <a:ext cx="8140974" cy="254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sp>
        <p:nvSpPr>
          <p:cNvPr id="8" name="Text Placeholder 2"/>
          <p:cNvSpPr>
            <a:spLocks noGrp="1"/>
          </p:cNvSpPr>
          <p:nvPr>
            <p:ph type="body" sz="quarter" idx="10" hasCustomPrompt="1"/>
          </p:nvPr>
        </p:nvSpPr>
        <p:spPr>
          <a:xfrm>
            <a:off x="2792413" y="2625213"/>
            <a:ext cx="8131175" cy="452950"/>
          </a:xfrm>
          <a:prstGeom prst="rect">
            <a:avLst/>
          </a:prstGeom>
        </p:spPr>
        <p:txBody>
          <a:bodyPr/>
          <a:lstStyle>
            <a:lvl1pPr marL="0" indent="0">
              <a:buNone/>
              <a:defRPr sz="2400">
                <a:solidFill>
                  <a:schemeClr val="bg1"/>
                </a:solidFill>
                <a:latin typeface="Trebuchet MS" charset="0"/>
                <a:ea typeface="Trebuchet MS" charset="0"/>
                <a:cs typeface="Trebuchet MS" charset="0"/>
              </a:defRPr>
            </a:lvl1pPr>
          </a:lstStyle>
          <a:p>
            <a:pPr lvl="0"/>
            <a:r>
              <a:rPr lang="en-US"/>
              <a:t>SECTION TITLE</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72069"/>
          </a:xfrm>
          <a:prstGeom prst="rect">
            <a:avLst/>
          </a:prstGeom>
          <a:solidFill>
            <a:schemeClr val="accent3">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cxnSp>
        <p:nvCxnSpPr>
          <p:cNvPr id="5" name="Straight Connector 4"/>
          <p:cNvCxnSpPr/>
          <p:nvPr userDrawn="1"/>
        </p:nvCxnSpPr>
        <p:spPr>
          <a:xfrm>
            <a:off x="2785403" y="3188012"/>
            <a:ext cx="8140974" cy="254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sp>
        <p:nvSpPr>
          <p:cNvPr id="9" name="Text Placeholder 2"/>
          <p:cNvSpPr>
            <a:spLocks noGrp="1"/>
          </p:cNvSpPr>
          <p:nvPr>
            <p:ph type="body" sz="quarter" idx="10" hasCustomPrompt="1"/>
          </p:nvPr>
        </p:nvSpPr>
        <p:spPr>
          <a:xfrm>
            <a:off x="2792413" y="2625213"/>
            <a:ext cx="8131175" cy="452950"/>
          </a:xfrm>
          <a:prstGeom prst="rect">
            <a:avLst/>
          </a:prstGeom>
        </p:spPr>
        <p:txBody>
          <a:bodyPr/>
          <a:lstStyle>
            <a:lvl1pPr marL="0" indent="0">
              <a:buNone/>
              <a:defRPr sz="2400">
                <a:solidFill>
                  <a:schemeClr val="bg1"/>
                </a:solidFill>
                <a:latin typeface="Trebuchet MS" charset="0"/>
                <a:ea typeface="Trebuchet MS" charset="0"/>
                <a:cs typeface="Trebuchet MS" charset="0"/>
              </a:defRPr>
            </a:lvl1pPr>
          </a:lstStyle>
          <a:p>
            <a:pPr lvl="0"/>
            <a:r>
              <a:rPr lang="en-US"/>
              <a:t>SECTION TITLE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0"/>
            <a:ext cx="12192000" cy="687206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cxnSp>
        <p:nvCxnSpPr>
          <p:cNvPr id="5" name="Straight Connector 4"/>
          <p:cNvCxnSpPr/>
          <p:nvPr userDrawn="1"/>
        </p:nvCxnSpPr>
        <p:spPr>
          <a:xfrm>
            <a:off x="2785403" y="3188012"/>
            <a:ext cx="8140974" cy="254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0" hasCustomPrompt="1"/>
          </p:nvPr>
        </p:nvSpPr>
        <p:spPr>
          <a:xfrm>
            <a:off x="2792413" y="2625213"/>
            <a:ext cx="8131175" cy="452950"/>
          </a:xfrm>
          <a:prstGeom prst="rect">
            <a:avLst/>
          </a:prstGeom>
        </p:spPr>
        <p:txBody>
          <a:bodyPr/>
          <a:lstStyle>
            <a:lvl1pPr marL="0" indent="0">
              <a:buNone/>
              <a:defRPr sz="2400">
                <a:solidFill>
                  <a:schemeClr val="bg1"/>
                </a:solidFill>
                <a:latin typeface="Trebuchet MS" charset="0"/>
                <a:ea typeface="Trebuchet MS" charset="0"/>
                <a:cs typeface="Trebuchet MS" charset="0"/>
              </a:defRPr>
            </a:lvl1pPr>
          </a:lstStyle>
          <a:p>
            <a:pPr lvl="0"/>
            <a:r>
              <a:rPr lang="en-US"/>
              <a:t>SECTION TITLE</a:t>
            </a:r>
            <a:endParaRPr lang="en-GB"/>
          </a:p>
        </p:txBody>
      </p:sp>
      <p:pic>
        <p:nvPicPr>
          <p:cNvPr id="8" name="Picture 7"/>
          <p:cNvPicPr>
            <a:picLocks noChangeAspect="1"/>
          </p:cNvPicPr>
          <p:nvPr userDrawn="1"/>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44500" y="331788"/>
            <a:ext cx="9594850" cy="650331"/>
          </a:xfrm>
          <a:prstGeom prst="rect">
            <a:avLst/>
          </a:prstGeom>
        </p:spPr>
        <p:txBody>
          <a:bodyPr>
            <a:normAutofit/>
          </a:bodyPr>
          <a:lstStyle>
            <a:lvl1pPr marL="0" indent="0">
              <a:buNone/>
              <a:defRPr sz="3200">
                <a:solidFill>
                  <a:schemeClr val="tx1"/>
                </a:solidFill>
                <a:latin typeface="Arial" charset="0"/>
                <a:ea typeface="Arial" charset="0"/>
                <a:cs typeface="Arial" charset="0"/>
              </a:defRPr>
            </a:lvl1pPr>
          </a:lstStyle>
          <a:p>
            <a:pPr lvl="0"/>
            <a:r>
              <a:rPr lang="en-US"/>
              <a:t>Click to edit Master text styles</a:t>
            </a:r>
          </a:p>
        </p:txBody>
      </p:sp>
      <p:cxnSp>
        <p:nvCxnSpPr>
          <p:cNvPr id="9" name="Straight Connector 8"/>
          <p:cNvCxnSpPr/>
          <p:nvPr userDrawn="1"/>
        </p:nvCxnSpPr>
        <p:spPr>
          <a:xfrm flipV="1">
            <a:off x="445008" y="998605"/>
            <a:ext cx="9595104" cy="4766"/>
          </a:xfrm>
          <a:prstGeom prst="line">
            <a:avLst/>
          </a:prstGeom>
          <a:ln>
            <a:solidFill>
              <a:srgbClr val="153F8F"/>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6735543"/>
            <a:ext cx="12192000" cy="136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sp>
        <p:nvSpPr>
          <p:cNvPr id="4" name="Text Placeholder 3"/>
          <p:cNvSpPr>
            <a:spLocks noGrp="1"/>
          </p:cNvSpPr>
          <p:nvPr>
            <p:ph type="body" sz="quarter" idx="11"/>
          </p:nvPr>
        </p:nvSpPr>
        <p:spPr>
          <a:xfrm>
            <a:off x="444500" y="1238865"/>
            <a:ext cx="11487150" cy="4896823"/>
          </a:xfrm>
          <a:prstGeom prst="rect">
            <a:avLst/>
          </a:prstGeom>
        </p:spPr>
        <p:txBody>
          <a:bodyPr/>
          <a:lstStyle>
            <a:lvl1pPr>
              <a:defRPr sz="2400">
                <a:latin typeface="Trebuchet MS" charset="0"/>
                <a:ea typeface="Trebuchet MS" charset="0"/>
                <a:cs typeface="Trebuchet MS" charset="0"/>
              </a:defRPr>
            </a:lvl1pPr>
            <a:lvl2pPr>
              <a:defRPr sz="2000">
                <a:latin typeface="Trebuchet MS" charset="0"/>
                <a:ea typeface="Trebuchet MS" charset="0"/>
                <a:cs typeface="Trebuchet MS" charset="0"/>
              </a:defRPr>
            </a:lvl2pPr>
            <a:lvl3pPr>
              <a:defRPr sz="1800">
                <a:latin typeface="Trebuchet MS" charset="0"/>
                <a:ea typeface="Trebuchet MS" charset="0"/>
                <a:cs typeface="Trebuchet MS" charset="0"/>
              </a:defRPr>
            </a:lvl3pPr>
            <a:lvl4pPr>
              <a:defRPr sz="1600">
                <a:latin typeface="Trebuchet MS" charset="0"/>
                <a:ea typeface="Trebuchet MS" charset="0"/>
                <a:cs typeface="Trebuchet MS" charset="0"/>
              </a:defRPr>
            </a:lvl4pPr>
            <a:lvl5pPr>
              <a:defRPr sz="1600">
                <a:latin typeface="Trebuchet MS" charset="0"/>
                <a:ea typeface="Trebuchet MS" charset="0"/>
                <a:cs typeface="Trebuchet M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829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slide">
    <p:spTree>
      <p:nvGrpSpPr>
        <p:cNvPr id="1" name=""/>
        <p:cNvGrpSpPr/>
        <p:nvPr/>
      </p:nvGrpSpPr>
      <p:grpSpPr>
        <a:xfrm>
          <a:off x="0" y="0"/>
          <a:ext cx="0" cy="0"/>
          <a:chOff x="0" y="0"/>
          <a:chExt cx="0" cy="0"/>
        </a:xfrm>
      </p:grpSpPr>
      <p:sp>
        <p:nvSpPr>
          <p:cNvPr id="12" name="Rectangle 11"/>
          <p:cNvSpPr/>
          <p:nvPr userDrawn="1"/>
        </p:nvSpPr>
        <p:spPr>
          <a:xfrm>
            <a:off x="0" y="6735543"/>
            <a:ext cx="12192000" cy="136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5"/>
          <p:cNvSpPr txBox="1">
            <a:spLocks/>
          </p:cNvSpPr>
          <p:nvPr userDrawn="1"/>
        </p:nvSpPr>
        <p:spPr>
          <a:xfrm>
            <a:off x="9335891" y="6356350"/>
            <a:ext cx="2743200" cy="365125"/>
          </a:xfrm>
          <a:prstGeom prst="rect">
            <a:avLst/>
          </a:prstGeom>
        </p:spPr>
        <p:txBody>
          <a:bodyPr/>
          <a:lstStyle>
            <a:defPPr>
              <a:defRPr lang="en-US"/>
            </a:defPPr>
            <a:lvl1pPr marL="0" algn="r" defTabSz="914400" rtl="0" eaLnBrk="1" latinLnBrk="0" hangingPunct="1">
              <a:defRPr sz="1200" kern="1200">
                <a:solidFill>
                  <a:srgbClr val="153F8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3529ED-C747-3F4A-AAF3-36036C6E0BF4}" type="slidenum">
              <a:rPr lang="en-US" smtClean="0"/>
              <a:pPr/>
              <a:t>‹#›</a:t>
            </a:fld>
            <a:endParaRPr lang="en-US"/>
          </a:p>
        </p:txBody>
      </p:sp>
    </p:spTree>
    <p:extLst>
      <p:ext uri="{BB962C8B-B14F-4D97-AF65-F5344CB8AC3E}">
        <p14:creationId xmlns:p14="http://schemas.microsoft.com/office/powerpoint/2010/main" val="48029849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40" r:id="rId5"/>
    <p:sldLayoutId id="2147483733" r:id="rId6"/>
    <p:sldLayoutId id="214748373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0F2417-4B22-4FC3-B280-9443F61AC734}"/>
              </a:ext>
            </a:extLst>
          </p:cNvPr>
          <p:cNvSpPr>
            <a:spLocks noGrp="1"/>
          </p:cNvSpPr>
          <p:nvPr>
            <p:ph type="body" sz="quarter" idx="10"/>
          </p:nvPr>
        </p:nvSpPr>
        <p:spPr/>
        <p:txBody>
          <a:bodyPr/>
          <a:lstStyle/>
          <a:p>
            <a:r>
              <a:rPr lang="en-GB" dirty="0"/>
              <a:t>Lesson 1A: Introduction to oracy</a:t>
            </a:r>
          </a:p>
        </p:txBody>
      </p:sp>
      <p:pic>
        <p:nvPicPr>
          <p:cNvPr id="3" name="Picture 2" descr="A picture containing text, sign, clipart&#10;&#10;Description automatically generated">
            <a:extLst>
              <a:ext uri="{FF2B5EF4-FFF2-40B4-BE49-F238E27FC236}">
                <a16:creationId xmlns:a16="http://schemas.microsoft.com/office/drawing/2014/main" id="{2F25AF92-699A-1214-5CA2-B821D989A202}"/>
              </a:ext>
            </a:extLst>
          </p:cNvPr>
          <p:cNvPicPr>
            <a:picLocks noChangeAspect="1"/>
          </p:cNvPicPr>
          <p:nvPr/>
        </p:nvPicPr>
        <p:blipFill>
          <a:blip r:embed="rId2"/>
          <a:stretch>
            <a:fillRect/>
          </a:stretch>
        </p:blipFill>
        <p:spPr>
          <a:xfrm>
            <a:off x="223018" y="6297869"/>
            <a:ext cx="1379279" cy="350133"/>
          </a:xfrm>
          <a:prstGeom prst="rect">
            <a:avLst/>
          </a:prstGeom>
        </p:spPr>
      </p:pic>
      <p:sp>
        <p:nvSpPr>
          <p:cNvPr id="2" name="Text Placeholder 3">
            <a:extLst>
              <a:ext uri="{FF2B5EF4-FFF2-40B4-BE49-F238E27FC236}">
                <a16:creationId xmlns:a16="http://schemas.microsoft.com/office/drawing/2014/main" id="{A855F3C0-A853-79CB-46D3-BB97D7D652FE}"/>
              </a:ext>
            </a:extLst>
          </p:cNvPr>
          <p:cNvSpPr txBox="1">
            <a:spLocks/>
          </p:cNvSpPr>
          <p:nvPr/>
        </p:nvSpPr>
        <p:spPr>
          <a:xfrm>
            <a:off x="2756903" y="2243473"/>
            <a:ext cx="8131175" cy="452950"/>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Oracy in Action Module 1, Unit A</a:t>
            </a:r>
          </a:p>
        </p:txBody>
      </p:sp>
    </p:spTree>
    <p:extLst>
      <p:ext uri="{BB962C8B-B14F-4D97-AF65-F5344CB8AC3E}">
        <p14:creationId xmlns:p14="http://schemas.microsoft.com/office/powerpoint/2010/main" val="214861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FD09EC-164D-90FE-70A9-BB91F9A79A24}"/>
              </a:ext>
            </a:extLst>
          </p:cNvPr>
          <p:cNvSpPr>
            <a:spLocks noGrp="1"/>
          </p:cNvSpPr>
          <p:nvPr>
            <p:ph type="body" sz="quarter" idx="10"/>
          </p:nvPr>
        </p:nvSpPr>
        <p:spPr/>
        <p:txBody>
          <a:bodyPr/>
          <a:lstStyle/>
          <a:p>
            <a:r>
              <a:rPr lang="en-GB" dirty="0">
                <a:latin typeface="Trebuchet MS" panose="020B0603020202020204" pitchFamily="34" charset="0"/>
              </a:rPr>
              <a:t>Today’s Plan</a:t>
            </a:r>
          </a:p>
        </p:txBody>
      </p:sp>
      <p:sp>
        <p:nvSpPr>
          <p:cNvPr id="3" name="Text Placeholder 2">
            <a:extLst>
              <a:ext uri="{FF2B5EF4-FFF2-40B4-BE49-F238E27FC236}">
                <a16:creationId xmlns:a16="http://schemas.microsoft.com/office/drawing/2014/main" id="{57F5B7BC-BDD4-C02B-C760-B2CB018FCD25}"/>
              </a:ext>
            </a:extLst>
          </p:cNvPr>
          <p:cNvSpPr>
            <a:spLocks noGrp="1"/>
          </p:cNvSpPr>
          <p:nvPr>
            <p:ph type="body" sz="quarter" idx="11"/>
          </p:nvPr>
        </p:nvSpPr>
        <p:spPr>
          <a:xfrm>
            <a:off x="444500" y="1238865"/>
            <a:ext cx="8841740" cy="4896823"/>
          </a:xfrm>
        </p:spPr>
        <p:txBody>
          <a:bodyPr/>
          <a:lstStyle/>
          <a:p>
            <a:pPr algn="l" rtl="0" fontAlgn="base"/>
            <a:r>
              <a:rPr lang="en-GB" b="0" i="0" dirty="0">
                <a:effectLst/>
                <a:latin typeface="Trebuchet MS" panose="020B0603020202020204" pitchFamily="34" charset="0"/>
              </a:rPr>
              <a:t>Today we are going to be starting to learn that it’s possible to argue with others well without falling out. </a:t>
            </a:r>
          </a:p>
          <a:p>
            <a:pPr marL="0" indent="0" algn="l" rtl="0" fontAlgn="base">
              <a:buNone/>
            </a:pPr>
            <a:endParaRPr lang="en-GB" b="0" i="0" dirty="0">
              <a:effectLst/>
              <a:latin typeface="Trebuchet MS" panose="020B0603020202020204" pitchFamily="34" charset="0"/>
            </a:endParaRPr>
          </a:p>
          <a:p>
            <a:pPr algn="l" rtl="0" fontAlgn="base"/>
            <a:r>
              <a:rPr lang="en-GB" b="0" i="0" dirty="0">
                <a:effectLst/>
                <a:latin typeface="Trebuchet MS" panose="020B0603020202020204" pitchFamily="34" charset="0"/>
              </a:rPr>
              <a:t>To do this, we need to express our point of view clearly and back it up with an explanation of why it is important.</a:t>
            </a:r>
            <a:endParaRPr lang="en-GB" sz="3200" b="0" i="0" dirty="0">
              <a:effectLst/>
              <a:latin typeface="Segoe UI" panose="020B0502040204020203" pitchFamily="34" charset="0"/>
            </a:endParaRPr>
          </a:p>
          <a:p>
            <a:pPr marL="0" indent="0" algn="l" rtl="0" fontAlgn="base">
              <a:buNone/>
            </a:pPr>
            <a:endParaRPr lang="en-GB" sz="3200" b="0" i="0" dirty="0">
              <a:effectLst/>
              <a:latin typeface="Segoe UI" panose="020B0502040204020203" pitchFamily="34" charset="0"/>
            </a:endParaRPr>
          </a:p>
          <a:p>
            <a:pPr algn="l" rtl="0" fontAlgn="base"/>
            <a:r>
              <a:rPr lang="en-GB" dirty="0">
                <a:latin typeface="Trebuchet MS" panose="020B0603020202020204" pitchFamily="34" charset="0"/>
              </a:rPr>
              <a:t>T</a:t>
            </a:r>
            <a:r>
              <a:rPr lang="en-GB" b="0" i="0" dirty="0">
                <a:effectLst/>
                <a:latin typeface="Trebuchet MS" panose="020B0603020202020204" pitchFamily="34" charset="0"/>
              </a:rPr>
              <a:t>his is such an important skill if we are going to develop good levels of oracy. </a:t>
            </a:r>
            <a:endParaRPr lang="en-GB" sz="3200" dirty="0"/>
          </a:p>
        </p:txBody>
      </p:sp>
      <p:pic>
        <p:nvPicPr>
          <p:cNvPr id="5" name="Picture 4" descr="Icon&#10;&#10;Description automatically generated with medium confidence">
            <a:extLst>
              <a:ext uri="{FF2B5EF4-FFF2-40B4-BE49-F238E27FC236}">
                <a16:creationId xmlns:a16="http://schemas.microsoft.com/office/drawing/2014/main" id="{DA152CCC-7FF0-B294-3946-8D3C3B2AE078}"/>
              </a:ext>
            </a:extLst>
          </p:cNvPr>
          <p:cNvPicPr>
            <a:picLocks noChangeAspect="1"/>
          </p:cNvPicPr>
          <p:nvPr/>
        </p:nvPicPr>
        <p:blipFill rotWithShape="1">
          <a:blip r:embed="rId2"/>
          <a:srcRect t="25926" b="34963"/>
          <a:stretch/>
        </p:blipFill>
        <p:spPr>
          <a:xfrm>
            <a:off x="9123435" y="4392612"/>
            <a:ext cx="3068565" cy="2133600"/>
          </a:xfrm>
          <a:prstGeom prst="rect">
            <a:avLst/>
          </a:prstGeom>
        </p:spPr>
      </p:pic>
    </p:spTree>
    <p:extLst>
      <p:ext uri="{BB962C8B-B14F-4D97-AF65-F5344CB8AC3E}">
        <p14:creationId xmlns:p14="http://schemas.microsoft.com/office/powerpoint/2010/main" val="1476545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Balloon Debate</a:t>
            </a:r>
          </a:p>
        </p:txBody>
      </p:sp>
      <p:pic>
        <p:nvPicPr>
          <p:cNvPr id="4" name="Picture 3">
            <a:extLst>
              <a:ext uri="{FF2B5EF4-FFF2-40B4-BE49-F238E27FC236}">
                <a16:creationId xmlns:a16="http://schemas.microsoft.com/office/drawing/2014/main" id="{97AA1225-40C9-19F4-D63D-A0C9E19B6A89}"/>
              </a:ext>
            </a:extLst>
          </p:cNvPr>
          <p:cNvPicPr>
            <a:picLocks noChangeAspect="1"/>
          </p:cNvPicPr>
          <p:nvPr/>
        </p:nvPicPr>
        <p:blipFill>
          <a:blip r:embed="rId3"/>
          <a:stretch>
            <a:fillRect/>
          </a:stretch>
        </p:blipFill>
        <p:spPr>
          <a:xfrm>
            <a:off x="0" y="1790865"/>
            <a:ext cx="2633664" cy="4682070"/>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4C7369CA-6B86-EEE0-9112-1BF57EEF15E6}"/>
              </a:ext>
            </a:extLst>
          </p:cNvPr>
          <p:cNvPicPr>
            <a:picLocks noChangeAspect="1"/>
          </p:cNvPicPr>
          <p:nvPr/>
        </p:nvPicPr>
        <p:blipFill>
          <a:blip r:embed="rId4"/>
          <a:stretch>
            <a:fillRect/>
          </a:stretch>
        </p:blipFill>
        <p:spPr>
          <a:xfrm>
            <a:off x="2978475" y="2301251"/>
            <a:ext cx="2633664" cy="4682069"/>
          </a:xfrm>
          <a:prstGeom prst="rect">
            <a:avLst/>
          </a:prstGeom>
        </p:spPr>
      </p:pic>
      <p:sp>
        <p:nvSpPr>
          <p:cNvPr id="9" name="Speech Bubble: Rectangle with Corners Rounded 8">
            <a:extLst>
              <a:ext uri="{FF2B5EF4-FFF2-40B4-BE49-F238E27FC236}">
                <a16:creationId xmlns:a16="http://schemas.microsoft.com/office/drawing/2014/main" id="{D46F16C3-C515-1D3D-5545-76331C3F20C3}"/>
              </a:ext>
            </a:extLst>
          </p:cNvPr>
          <p:cNvSpPr/>
          <p:nvPr/>
        </p:nvSpPr>
        <p:spPr>
          <a:xfrm>
            <a:off x="1661643" y="1240687"/>
            <a:ext cx="3588948" cy="1917343"/>
          </a:xfrm>
          <a:prstGeom prst="wedgeRoundRectCallout">
            <a:avLst>
              <a:gd name="adj1" fmla="val -47531"/>
              <a:gd name="adj2" fmla="val 70608"/>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1600" dirty="0">
                <a:latin typeface="Trebuchet MS" panose="020B0603020202020204" pitchFamily="34" charset="0"/>
                <a:cs typeface="Gisha" panose="020B0502040204020203" pitchFamily="34" charset="-79"/>
              </a:rPr>
              <a:t>We are in a hot air balloon, flying over dangerous shark-infested waters. The balloon starts running out of air and is beginning to sink. </a:t>
            </a:r>
          </a:p>
        </p:txBody>
      </p:sp>
      <p:sp>
        <p:nvSpPr>
          <p:cNvPr id="10" name="Speech Bubble: Rectangle with Corners Rounded 9">
            <a:extLst>
              <a:ext uri="{FF2B5EF4-FFF2-40B4-BE49-F238E27FC236}">
                <a16:creationId xmlns:a16="http://schemas.microsoft.com/office/drawing/2014/main" id="{080DE877-398E-BBE9-D359-1212684F4233}"/>
              </a:ext>
            </a:extLst>
          </p:cNvPr>
          <p:cNvSpPr/>
          <p:nvPr/>
        </p:nvSpPr>
        <p:spPr>
          <a:xfrm>
            <a:off x="5350887" y="3224434"/>
            <a:ext cx="3168645" cy="1447927"/>
          </a:xfrm>
          <a:prstGeom prst="wedgeRoundRectCallout">
            <a:avLst>
              <a:gd name="adj1" fmla="val -66217"/>
              <a:gd name="adj2" fmla="val 30691"/>
              <a:gd name="adj3" fmla="val 1666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1600" dirty="0">
                <a:latin typeface="Trebuchet MS" panose="020B0603020202020204" pitchFamily="34" charset="0"/>
                <a:cs typeface="Gisha" panose="020B0502040204020203" pitchFamily="34" charset="-79"/>
              </a:rPr>
              <a:t>To survive, we must throw one person overboard.              </a:t>
            </a:r>
          </a:p>
          <a:p>
            <a:pPr marL="0" indent="0">
              <a:lnSpc>
                <a:spcPct val="150000"/>
              </a:lnSpc>
              <a:buNone/>
            </a:pPr>
            <a:r>
              <a:rPr lang="en-GB" sz="1600" dirty="0">
                <a:latin typeface="Trebuchet MS" panose="020B0603020202020204" pitchFamily="34" charset="0"/>
                <a:cs typeface="Gisha" panose="020B0502040204020203" pitchFamily="34" charset="-79"/>
              </a:rPr>
              <a:t>Who should it be?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5"/>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6"/>
          <a:stretch>
            <a:fillRect/>
          </a:stretch>
        </p:blipFill>
        <p:spPr>
          <a:xfrm rot="20284239">
            <a:off x="8636483" y="498203"/>
            <a:ext cx="2821395" cy="5015813"/>
          </a:xfrm>
          <a:prstGeom prst="rect">
            <a:avLst/>
          </a:prstGeom>
        </p:spPr>
      </p:pic>
    </p:spTree>
    <p:extLst>
      <p:ext uri="{BB962C8B-B14F-4D97-AF65-F5344CB8AC3E}">
        <p14:creationId xmlns:p14="http://schemas.microsoft.com/office/powerpoint/2010/main" val="71131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Balloon Debate</a:t>
            </a:r>
          </a:p>
        </p:txBody>
      </p:sp>
      <p:pic>
        <p:nvPicPr>
          <p:cNvPr id="4" name="Picture 3">
            <a:extLst>
              <a:ext uri="{FF2B5EF4-FFF2-40B4-BE49-F238E27FC236}">
                <a16:creationId xmlns:a16="http://schemas.microsoft.com/office/drawing/2014/main" id="{97AA1225-40C9-19F4-D63D-A0C9E19B6A89}"/>
              </a:ext>
            </a:extLst>
          </p:cNvPr>
          <p:cNvPicPr>
            <a:picLocks noChangeAspect="1"/>
          </p:cNvPicPr>
          <p:nvPr/>
        </p:nvPicPr>
        <p:blipFill>
          <a:blip r:embed="rId3"/>
          <a:stretch>
            <a:fillRect/>
          </a:stretch>
        </p:blipFill>
        <p:spPr>
          <a:xfrm>
            <a:off x="0" y="1790865"/>
            <a:ext cx="2633664" cy="4682070"/>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4C7369CA-6B86-EEE0-9112-1BF57EEF15E6}"/>
              </a:ext>
            </a:extLst>
          </p:cNvPr>
          <p:cNvPicPr>
            <a:picLocks noChangeAspect="1"/>
          </p:cNvPicPr>
          <p:nvPr/>
        </p:nvPicPr>
        <p:blipFill>
          <a:blip r:embed="rId4"/>
          <a:stretch>
            <a:fillRect/>
          </a:stretch>
        </p:blipFill>
        <p:spPr>
          <a:xfrm>
            <a:off x="2978475" y="2301251"/>
            <a:ext cx="2633664" cy="4682069"/>
          </a:xfrm>
          <a:prstGeom prst="rect">
            <a:avLst/>
          </a:prstGeom>
        </p:spPr>
      </p:pic>
      <p:sp>
        <p:nvSpPr>
          <p:cNvPr id="9" name="Speech Bubble: Rectangle with Corners Rounded 8">
            <a:extLst>
              <a:ext uri="{FF2B5EF4-FFF2-40B4-BE49-F238E27FC236}">
                <a16:creationId xmlns:a16="http://schemas.microsoft.com/office/drawing/2014/main" id="{D46F16C3-C515-1D3D-5545-76331C3F20C3}"/>
              </a:ext>
            </a:extLst>
          </p:cNvPr>
          <p:cNvSpPr/>
          <p:nvPr/>
        </p:nvSpPr>
        <p:spPr>
          <a:xfrm>
            <a:off x="1895322" y="1786159"/>
            <a:ext cx="2252094" cy="1323976"/>
          </a:xfrm>
          <a:prstGeom prst="wedgeRoundRectCallout">
            <a:avLst>
              <a:gd name="adj1" fmla="val -47531"/>
              <a:gd name="adj2" fmla="val 70608"/>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2000" dirty="0">
                <a:latin typeface="Trebuchet MS" panose="020B0603020202020204" pitchFamily="34" charset="0"/>
                <a:cs typeface="Gisha" panose="020B0502040204020203" pitchFamily="34" charset="-79"/>
              </a:rPr>
              <a:t>Save me! </a:t>
            </a:r>
          </a:p>
          <a:p>
            <a:pPr marL="0" indent="0">
              <a:lnSpc>
                <a:spcPct val="150000"/>
              </a:lnSpc>
              <a:buNone/>
            </a:pPr>
            <a:r>
              <a:rPr lang="en-GB" sz="2000" dirty="0">
                <a:latin typeface="Trebuchet MS" panose="020B0603020202020204" pitchFamily="34" charset="0"/>
                <a:cs typeface="Gisha" panose="020B0502040204020203" pitchFamily="34" charset="-79"/>
              </a:rPr>
              <a:t>I’m a policeman</a:t>
            </a:r>
          </a:p>
        </p:txBody>
      </p:sp>
      <p:sp>
        <p:nvSpPr>
          <p:cNvPr id="10" name="Speech Bubble: Rectangle with Corners Rounded 9">
            <a:extLst>
              <a:ext uri="{FF2B5EF4-FFF2-40B4-BE49-F238E27FC236}">
                <a16:creationId xmlns:a16="http://schemas.microsoft.com/office/drawing/2014/main" id="{080DE877-398E-BBE9-D359-1212684F4233}"/>
              </a:ext>
            </a:extLst>
          </p:cNvPr>
          <p:cNvSpPr/>
          <p:nvPr/>
        </p:nvSpPr>
        <p:spPr>
          <a:xfrm>
            <a:off x="4997651" y="2657475"/>
            <a:ext cx="2177270" cy="1323976"/>
          </a:xfrm>
          <a:prstGeom prst="wedgeRoundRectCallout">
            <a:avLst>
              <a:gd name="adj1" fmla="val -66217"/>
              <a:gd name="adj2" fmla="val 30691"/>
              <a:gd name="adj3" fmla="val 1666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2000">
                <a:latin typeface="Trebuchet MS" panose="020B0603020202020204" pitchFamily="34" charset="0"/>
                <a:cs typeface="Gisha" panose="020B0502040204020203" pitchFamily="34" charset="-79"/>
              </a:rPr>
              <a:t>Save me! </a:t>
            </a:r>
          </a:p>
          <a:p>
            <a:pPr marL="0" indent="0">
              <a:lnSpc>
                <a:spcPct val="150000"/>
              </a:lnSpc>
              <a:buNone/>
            </a:pPr>
            <a:r>
              <a:rPr lang="en-GB" sz="2000">
                <a:latin typeface="Trebuchet MS" panose="020B0603020202020204" pitchFamily="34" charset="0"/>
                <a:cs typeface="Gisha" panose="020B0502040204020203" pitchFamily="34" charset="-79"/>
              </a:rPr>
              <a:t>I’m an engineer</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5"/>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6"/>
          <a:stretch>
            <a:fillRect/>
          </a:stretch>
        </p:blipFill>
        <p:spPr>
          <a:xfrm rot="20284239">
            <a:off x="8636483" y="498203"/>
            <a:ext cx="2821395" cy="5015813"/>
          </a:xfrm>
          <a:prstGeom prst="rect">
            <a:avLst/>
          </a:prstGeom>
        </p:spPr>
      </p:pic>
      <p:sp>
        <p:nvSpPr>
          <p:cNvPr id="3" name="Thought Bubble: Cloud 2">
            <a:extLst>
              <a:ext uri="{FF2B5EF4-FFF2-40B4-BE49-F238E27FC236}">
                <a16:creationId xmlns:a16="http://schemas.microsoft.com/office/drawing/2014/main" id="{6A27727D-449A-E1D7-3BB6-FFDF072F4E37}"/>
              </a:ext>
            </a:extLst>
          </p:cNvPr>
          <p:cNvSpPr/>
          <p:nvPr/>
        </p:nvSpPr>
        <p:spPr>
          <a:xfrm>
            <a:off x="7248525" y="1655602"/>
            <a:ext cx="1279799" cy="876300"/>
          </a:xfrm>
          <a:prstGeom prst="cloudCallout">
            <a:avLst>
              <a:gd name="adj1" fmla="val 60442"/>
              <a:gd name="adj2" fmla="val 6418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Why?</a:t>
            </a:r>
          </a:p>
        </p:txBody>
      </p:sp>
    </p:spTree>
    <p:extLst>
      <p:ext uri="{BB962C8B-B14F-4D97-AF65-F5344CB8AC3E}">
        <p14:creationId xmlns:p14="http://schemas.microsoft.com/office/powerpoint/2010/main" val="14636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a:latin typeface="Trebuchet MS" panose="020B0603020202020204" pitchFamily="34" charset="0"/>
              </a:rPr>
              <a:t>Balloon Debate</a:t>
            </a:r>
          </a:p>
        </p:txBody>
      </p:sp>
      <p:pic>
        <p:nvPicPr>
          <p:cNvPr id="4" name="Picture 3">
            <a:extLst>
              <a:ext uri="{FF2B5EF4-FFF2-40B4-BE49-F238E27FC236}">
                <a16:creationId xmlns:a16="http://schemas.microsoft.com/office/drawing/2014/main" id="{97AA1225-40C9-19F4-D63D-A0C9E19B6A89}"/>
              </a:ext>
            </a:extLst>
          </p:cNvPr>
          <p:cNvPicPr>
            <a:picLocks noChangeAspect="1"/>
          </p:cNvPicPr>
          <p:nvPr/>
        </p:nvPicPr>
        <p:blipFill>
          <a:blip r:embed="rId3"/>
          <a:stretch>
            <a:fillRect/>
          </a:stretch>
        </p:blipFill>
        <p:spPr>
          <a:xfrm>
            <a:off x="0" y="1790865"/>
            <a:ext cx="2633664" cy="4682070"/>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4C7369CA-6B86-EEE0-9112-1BF57EEF15E6}"/>
              </a:ext>
            </a:extLst>
          </p:cNvPr>
          <p:cNvPicPr>
            <a:picLocks noChangeAspect="1"/>
          </p:cNvPicPr>
          <p:nvPr/>
        </p:nvPicPr>
        <p:blipFill>
          <a:blip r:embed="rId4"/>
          <a:stretch>
            <a:fillRect/>
          </a:stretch>
        </p:blipFill>
        <p:spPr>
          <a:xfrm>
            <a:off x="2978475" y="2301251"/>
            <a:ext cx="2633664" cy="4682069"/>
          </a:xfrm>
          <a:prstGeom prst="rect">
            <a:avLst/>
          </a:prstGeom>
        </p:spPr>
      </p:pic>
      <p:sp>
        <p:nvSpPr>
          <p:cNvPr id="9" name="Speech Bubble: Rectangle with Corners Rounded 8">
            <a:extLst>
              <a:ext uri="{FF2B5EF4-FFF2-40B4-BE49-F238E27FC236}">
                <a16:creationId xmlns:a16="http://schemas.microsoft.com/office/drawing/2014/main" id="{D46F16C3-C515-1D3D-5545-76331C3F20C3}"/>
              </a:ext>
            </a:extLst>
          </p:cNvPr>
          <p:cNvSpPr/>
          <p:nvPr/>
        </p:nvSpPr>
        <p:spPr>
          <a:xfrm>
            <a:off x="1455929" y="2093752"/>
            <a:ext cx="1409250" cy="1127748"/>
          </a:xfrm>
          <a:prstGeom prst="wedgeRoundRectCallout">
            <a:avLst>
              <a:gd name="adj1" fmla="val -47531"/>
              <a:gd name="adj2" fmla="val 70608"/>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2000" dirty="0">
                <a:latin typeface="Trebuchet MS" panose="020B0603020202020204" pitchFamily="34" charset="0"/>
                <a:cs typeface="Gisha" panose="020B0502040204020203" pitchFamily="34" charset="-79"/>
              </a:rPr>
              <a:t>Save me because…</a:t>
            </a:r>
          </a:p>
        </p:txBody>
      </p:sp>
      <p:sp>
        <p:nvSpPr>
          <p:cNvPr id="10" name="Speech Bubble: Rectangle with Corners Rounded 9">
            <a:extLst>
              <a:ext uri="{FF2B5EF4-FFF2-40B4-BE49-F238E27FC236}">
                <a16:creationId xmlns:a16="http://schemas.microsoft.com/office/drawing/2014/main" id="{080DE877-398E-BBE9-D359-1212684F4233}"/>
              </a:ext>
            </a:extLst>
          </p:cNvPr>
          <p:cNvSpPr/>
          <p:nvPr/>
        </p:nvSpPr>
        <p:spPr>
          <a:xfrm>
            <a:off x="4997651" y="2847975"/>
            <a:ext cx="1452189" cy="1133476"/>
          </a:xfrm>
          <a:prstGeom prst="wedgeRoundRectCallout">
            <a:avLst>
              <a:gd name="adj1" fmla="val -66217"/>
              <a:gd name="adj2" fmla="val 30691"/>
              <a:gd name="adj3" fmla="val 1666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2000">
                <a:latin typeface="Trebuchet MS" panose="020B0603020202020204" pitchFamily="34" charset="0"/>
                <a:cs typeface="Gisha" panose="020B0502040204020203" pitchFamily="34" charset="-79"/>
              </a:rPr>
              <a:t>Save me because…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5"/>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6"/>
          <a:stretch>
            <a:fillRect/>
          </a:stretch>
        </p:blipFill>
        <p:spPr>
          <a:xfrm rot="20284239">
            <a:off x="8636483" y="498203"/>
            <a:ext cx="2821395" cy="5015813"/>
          </a:xfrm>
          <a:prstGeom prst="rect">
            <a:avLst/>
          </a:prstGeom>
        </p:spPr>
      </p:pic>
      <p:sp>
        <p:nvSpPr>
          <p:cNvPr id="3" name="Thought Bubble: Cloud 2">
            <a:extLst>
              <a:ext uri="{FF2B5EF4-FFF2-40B4-BE49-F238E27FC236}">
                <a16:creationId xmlns:a16="http://schemas.microsoft.com/office/drawing/2014/main" id="{6A27727D-449A-E1D7-3BB6-FFDF072F4E37}"/>
              </a:ext>
            </a:extLst>
          </p:cNvPr>
          <p:cNvSpPr/>
          <p:nvPr/>
        </p:nvSpPr>
        <p:spPr>
          <a:xfrm>
            <a:off x="7248525" y="1655602"/>
            <a:ext cx="1279799" cy="876300"/>
          </a:xfrm>
          <a:prstGeom prst="cloudCallout">
            <a:avLst>
              <a:gd name="adj1" fmla="val 60442"/>
              <a:gd name="adj2" fmla="val 6418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Why?</a:t>
            </a:r>
          </a:p>
        </p:txBody>
      </p:sp>
    </p:spTree>
    <p:extLst>
      <p:ext uri="{BB962C8B-B14F-4D97-AF65-F5344CB8AC3E}">
        <p14:creationId xmlns:p14="http://schemas.microsoft.com/office/powerpoint/2010/main" val="326377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a:latin typeface="Trebuchet MS" panose="020B0603020202020204" pitchFamily="34" charset="0"/>
              </a:rPr>
              <a:t>Balloon Debate</a:t>
            </a:r>
          </a:p>
        </p:txBody>
      </p:sp>
      <p:pic>
        <p:nvPicPr>
          <p:cNvPr id="4" name="Picture 3">
            <a:extLst>
              <a:ext uri="{FF2B5EF4-FFF2-40B4-BE49-F238E27FC236}">
                <a16:creationId xmlns:a16="http://schemas.microsoft.com/office/drawing/2014/main" id="{97AA1225-40C9-19F4-D63D-A0C9E19B6A89}"/>
              </a:ext>
            </a:extLst>
          </p:cNvPr>
          <p:cNvPicPr>
            <a:picLocks noChangeAspect="1"/>
          </p:cNvPicPr>
          <p:nvPr/>
        </p:nvPicPr>
        <p:blipFill>
          <a:blip r:embed="rId3"/>
          <a:stretch>
            <a:fillRect/>
          </a:stretch>
        </p:blipFill>
        <p:spPr>
          <a:xfrm>
            <a:off x="0" y="1790865"/>
            <a:ext cx="2633664" cy="4682070"/>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4C7369CA-6B86-EEE0-9112-1BF57EEF15E6}"/>
              </a:ext>
            </a:extLst>
          </p:cNvPr>
          <p:cNvPicPr>
            <a:picLocks noChangeAspect="1"/>
          </p:cNvPicPr>
          <p:nvPr/>
        </p:nvPicPr>
        <p:blipFill>
          <a:blip r:embed="rId4"/>
          <a:stretch>
            <a:fillRect/>
          </a:stretch>
        </p:blipFill>
        <p:spPr>
          <a:xfrm>
            <a:off x="2978475" y="2301251"/>
            <a:ext cx="2633664" cy="4682069"/>
          </a:xfrm>
          <a:prstGeom prst="rect">
            <a:avLst/>
          </a:prstGeom>
        </p:spPr>
      </p:pic>
      <p:sp>
        <p:nvSpPr>
          <p:cNvPr id="9" name="Speech Bubble: Rectangle with Corners Rounded 8">
            <a:extLst>
              <a:ext uri="{FF2B5EF4-FFF2-40B4-BE49-F238E27FC236}">
                <a16:creationId xmlns:a16="http://schemas.microsoft.com/office/drawing/2014/main" id="{D46F16C3-C515-1D3D-5545-76331C3F20C3}"/>
              </a:ext>
            </a:extLst>
          </p:cNvPr>
          <p:cNvSpPr/>
          <p:nvPr/>
        </p:nvSpPr>
        <p:spPr>
          <a:xfrm>
            <a:off x="1602297" y="1266825"/>
            <a:ext cx="4009842" cy="2031617"/>
          </a:xfrm>
          <a:prstGeom prst="wedgeRoundRectCallout">
            <a:avLst>
              <a:gd name="adj1" fmla="val -52282"/>
              <a:gd name="adj2" fmla="val 62112"/>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1400" b="1" dirty="0">
                <a:solidFill>
                  <a:schemeClr val="bg1"/>
                </a:solidFill>
                <a:latin typeface="Trebuchet MS" panose="020B0603020202020204" pitchFamily="34" charset="0"/>
                <a:cs typeface="Gisha" panose="020B0502040204020203" pitchFamily="34" charset="-79"/>
              </a:rPr>
              <a:t>Save me because I can keep everyone safe.</a:t>
            </a:r>
          </a:p>
          <a:p>
            <a:pPr marL="0" indent="0">
              <a:lnSpc>
                <a:spcPct val="150000"/>
              </a:lnSpc>
              <a:buNone/>
            </a:pPr>
            <a:r>
              <a:rPr lang="en-GB" sz="1400" dirty="0">
                <a:latin typeface="Trebuchet MS" panose="020B0603020202020204" pitchFamily="34" charset="0"/>
                <a:cs typeface="Gisha" panose="020B0502040204020203" pitchFamily="34" charset="-79"/>
              </a:rPr>
              <a:t>My job is to keep order and fight crime. This means, if anything goes wrong I can keep cool and solve the problem. If I am thrown out, no one will be there to take charge!</a:t>
            </a:r>
          </a:p>
        </p:txBody>
      </p:sp>
      <p:sp>
        <p:nvSpPr>
          <p:cNvPr id="10" name="Speech Bubble: Rectangle with Corners Rounded 9">
            <a:extLst>
              <a:ext uri="{FF2B5EF4-FFF2-40B4-BE49-F238E27FC236}">
                <a16:creationId xmlns:a16="http://schemas.microsoft.com/office/drawing/2014/main" id="{080DE877-398E-BBE9-D359-1212684F4233}"/>
              </a:ext>
            </a:extLst>
          </p:cNvPr>
          <p:cNvSpPr/>
          <p:nvPr/>
        </p:nvSpPr>
        <p:spPr>
          <a:xfrm>
            <a:off x="5397293" y="3523832"/>
            <a:ext cx="3971600" cy="2162175"/>
          </a:xfrm>
          <a:prstGeom prst="wedgeRoundRectCallout">
            <a:avLst>
              <a:gd name="adj1" fmla="val -65977"/>
              <a:gd name="adj2" fmla="val -12481"/>
              <a:gd name="adj3" fmla="val 1666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1400" b="1">
                <a:latin typeface="Trebuchet MS" panose="020B0603020202020204" pitchFamily="34" charset="0"/>
                <a:cs typeface="Gisha" panose="020B0502040204020203" pitchFamily="34" charset="-79"/>
              </a:rPr>
              <a:t>Save me because I can fix things. </a:t>
            </a:r>
          </a:p>
          <a:p>
            <a:pPr marL="0" indent="0">
              <a:lnSpc>
                <a:spcPct val="150000"/>
              </a:lnSpc>
              <a:buNone/>
            </a:pPr>
            <a:r>
              <a:rPr lang="en-GB" sz="1400">
                <a:latin typeface="Trebuchet MS" panose="020B0603020202020204" pitchFamily="34" charset="0"/>
                <a:cs typeface="Gisha" panose="020B0502040204020203" pitchFamily="34" charset="-79"/>
              </a:rPr>
              <a:t>My job is to provide explanations or create new things to solve problems. This means, if anything goes wrong, I can repair it! If I am thrown out, there will be no one with my practical skills!</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5"/>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6"/>
          <a:stretch>
            <a:fillRect/>
          </a:stretch>
        </p:blipFill>
        <p:spPr>
          <a:xfrm rot="20284239">
            <a:off x="8636483" y="498203"/>
            <a:ext cx="2821395" cy="5015813"/>
          </a:xfrm>
          <a:prstGeom prst="rect">
            <a:avLst/>
          </a:prstGeom>
        </p:spPr>
      </p:pic>
      <p:sp>
        <p:nvSpPr>
          <p:cNvPr id="3" name="Thought Bubble: Cloud 2">
            <a:extLst>
              <a:ext uri="{FF2B5EF4-FFF2-40B4-BE49-F238E27FC236}">
                <a16:creationId xmlns:a16="http://schemas.microsoft.com/office/drawing/2014/main" id="{6A27727D-449A-E1D7-3BB6-FFDF072F4E37}"/>
              </a:ext>
            </a:extLst>
          </p:cNvPr>
          <p:cNvSpPr/>
          <p:nvPr/>
        </p:nvSpPr>
        <p:spPr>
          <a:xfrm>
            <a:off x="7248525" y="1655602"/>
            <a:ext cx="1279799" cy="876300"/>
          </a:xfrm>
          <a:prstGeom prst="cloudCallout">
            <a:avLst>
              <a:gd name="adj1" fmla="val 60442"/>
              <a:gd name="adj2" fmla="val 6418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Why?</a:t>
            </a:r>
          </a:p>
        </p:txBody>
      </p:sp>
    </p:spTree>
    <p:extLst>
      <p:ext uri="{BB962C8B-B14F-4D97-AF65-F5344CB8AC3E}">
        <p14:creationId xmlns:p14="http://schemas.microsoft.com/office/powerpoint/2010/main" val="257481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9">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p:cTn id="11"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mph" presetSubtype="0" fill="hold" nodeType="clickEffect">
                                  <p:stCondLst>
                                    <p:cond delay="0"/>
                                  </p:stCondLst>
                                  <p:iterate type="lt">
                                    <p:tmPct val="4000"/>
                                  </p:iterate>
                                  <p:childTnLst>
                                    <p:set>
                                      <p:cBhvr override="childStyle">
                                        <p:cTn id="17" dur="500" fill="hold"/>
                                        <p:tgtEl>
                                          <p:spTgt spid="10">
                                            <p:txEl>
                                              <p:pRg st="0" end="0"/>
                                            </p:txEl>
                                          </p:spTgt>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p:cTn id="2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Balloon Debate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2"/>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3"/>
          <a:stretch>
            <a:fillRect/>
          </a:stretch>
        </p:blipFill>
        <p:spPr>
          <a:xfrm rot="20284239">
            <a:off x="8636483" y="498203"/>
            <a:ext cx="2821395" cy="5015813"/>
          </a:xfrm>
          <a:prstGeom prst="rect">
            <a:avLst/>
          </a:prstGeom>
        </p:spPr>
      </p:pic>
      <p:sp>
        <p:nvSpPr>
          <p:cNvPr id="3" name="Thought Bubble: Cloud 2">
            <a:extLst>
              <a:ext uri="{FF2B5EF4-FFF2-40B4-BE49-F238E27FC236}">
                <a16:creationId xmlns:a16="http://schemas.microsoft.com/office/drawing/2014/main" id="{6A27727D-449A-E1D7-3BB6-FFDF072F4E37}"/>
              </a:ext>
            </a:extLst>
          </p:cNvPr>
          <p:cNvSpPr/>
          <p:nvPr/>
        </p:nvSpPr>
        <p:spPr>
          <a:xfrm>
            <a:off x="7248525" y="1655602"/>
            <a:ext cx="1279799" cy="876300"/>
          </a:xfrm>
          <a:prstGeom prst="cloudCallout">
            <a:avLst>
              <a:gd name="adj1" fmla="val 60442"/>
              <a:gd name="adj2" fmla="val 6418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rebuchet MS" panose="020B0603020202020204" pitchFamily="34" charset="0"/>
              </a:rPr>
              <a:t>Why?</a:t>
            </a:r>
          </a:p>
        </p:txBody>
      </p:sp>
      <p:pic>
        <p:nvPicPr>
          <p:cNvPr id="6" name="Picture 5">
            <a:extLst>
              <a:ext uri="{FF2B5EF4-FFF2-40B4-BE49-F238E27FC236}">
                <a16:creationId xmlns:a16="http://schemas.microsoft.com/office/drawing/2014/main" id="{06674A0D-637D-B397-2C35-3C09B3580931}"/>
              </a:ext>
            </a:extLst>
          </p:cNvPr>
          <p:cNvPicPr>
            <a:picLocks noChangeAspect="1"/>
          </p:cNvPicPr>
          <p:nvPr/>
        </p:nvPicPr>
        <p:blipFill>
          <a:blip r:embed="rId4"/>
          <a:stretch>
            <a:fillRect/>
          </a:stretch>
        </p:blipFill>
        <p:spPr>
          <a:xfrm>
            <a:off x="342260" y="1161088"/>
            <a:ext cx="6629515" cy="3963362"/>
          </a:xfrm>
          <a:prstGeom prst="rect">
            <a:avLst/>
          </a:prstGeom>
        </p:spPr>
      </p:pic>
      <p:pic>
        <p:nvPicPr>
          <p:cNvPr id="12" name="Picture 11" descr="Icon&#10;&#10;Description automatically generated with low confidence">
            <a:extLst>
              <a:ext uri="{FF2B5EF4-FFF2-40B4-BE49-F238E27FC236}">
                <a16:creationId xmlns:a16="http://schemas.microsoft.com/office/drawing/2014/main" id="{92C9ADB7-2D38-6D8D-EC53-AA49D611103A}"/>
              </a:ext>
            </a:extLst>
          </p:cNvPr>
          <p:cNvPicPr>
            <a:picLocks noChangeAspect="1"/>
          </p:cNvPicPr>
          <p:nvPr/>
        </p:nvPicPr>
        <p:blipFill>
          <a:blip r:embed="rId5"/>
          <a:stretch>
            <a:fillRect/>
          </a:stretch>
        </p:blipFill>
        <p:spPr>
          <a:xfrm>
            <a:off x="-1" y="3381374"/>
            <a:ext cx="1971675" cy="3505201"/>
          </a:xfrm>
          <a:prstGeom prst="rect">
            <a:avLst/>
          </a:prstGeom>
        </p:spPr>
      </p:pic>
      <p:sp>
        <p:nvSpPr>
          <p:cNvPr id="13" name="TextBox 12">
            <a:extLst>
              <a:ext uri="{FF2B5EF4-FFF2-40B4-BE49-F238E27FC236}">
                <a16:creationId xmlns:a16="http://schemas.microsoft.com/office/drawing/2014/main" id="{A598BE11-4A98-AC50-B3EA-E3A91A52E33D}"/>
              </a:ext>
            </a:extLst>
          </p:cNvPr>
          <p:cNvSpPr txBox="1"/>
          <p:nvPr/>
        </p:nvSpPr>
        <p:spPr>
          <a:xfrm>
            <a:off x="503106" y="1565932"/>
            <a:ext cx="5962650" cy="965970"/>
          </a:xfrm>
          <a:prstGeom prst="rect">
            <a:avLst/>
          </a:prstGeom>
          <a:noFill/>
        </p:spPr>
        <p:txBody>
          <a:bodyPr wrap="square" rtlCol="0">
            <a:spAutoFit/>
          </a:bodyPr>
          <a:lstStyle/>
          <a:p>
            <a:pPr>
              <a:lnSpc>
                <a:spcPct val="150000"/>
              </a:lnSpc>
            </a:pPr>
            <a:r>
              <a:rPr lang="en-GB" sz="2000" b="0" i="0" dirty="0">
                <a:effectLst/>
                <a:latin typeface="Trebuchet MS" panose="020B0603020202020204" pitchFamily="34" charset="0"/>
              </a:rPr>
              <a:t>I shouldn’t be thrown out because I make people better when they’re sick. </a:t>
            </a:r>
            <a:endParaRPr lang="en-GB" sz="2000" dirty="0">
              <a:latin typeface="Trebuchet MS" panose="020B0603020202020204" pitchFamily="34" charset="0"/>
            </a:endParaRPr>
          </a:p>
        </p:txBody>
      </p:sp>
      <p:sp>
        <p:nvSpPr>
          <p:cNvPr id="15" name="TextBox 14">
            <a:extLst>
              <a:ext uri="{FF2B5EF4-FFF2-40B4-BE49-F238E27FC236}">
                <a16:creationId xmlns:a16="http://schemas.microsoft.com/office/drawing/2014/main" id="{5EBB68F9-FB0D-C3B2-3699-9DFFEEB863F8}"/>
              </a:ext>
            </a:extLst>
          </p:cNvPr>
          <p:cNvSpPr txBox="1"/>
          <p:nvPr/>
        </p:nvSpPr>
        <p:spPr>
          <a:xfrm>
            <a:off x="532817" y="2860364"/>
            <a:ext cx="6248400" cy="1427635"/>
          </a:xfrm>
          <a:prstGeom prst="rect">
            <a:avLst/>
          </a:prstGeom>
          <a:noFill/>
        </p:spPr>
        <p:txBody>
          <a:bodyPr wrap="square">
            <a:spAutoFit/>
          </a:bodyPr>
          <a:lstStyle/>
          <a:p>
            <a:pPr>
              <a:lnSpc>
                <a:spcPct val="150000"/>
              </a:lnSpc>
            </a:pPr>
            <a:r>
              <a:rPr lang="en-GB" sz="2000" b="0" i="0" dirty="0">
                <a:effectLst/>
                <a:latin typeface="Trebuchet MS" panose="020B0603020202020204" pitchFamily="34" charset="0"/>
              </a:rPr>
              <a:t>People come to me when they are feeling unwell. </a:t>
            </a:r>
          </a:p>
          <a:p>
            <a:pPr>
              <a:lnSpc>
                <a:spcPct val="150000"/>
              </a:lnSpc>
            </a:pPr>
            <a:r>
              <a:rPr lang="en-GB" sz="2000" b="0" i="0" dirty="0">
                <a:effectLst/>
                <a:latin typeface="Trebuchet MS" panose="020B0603020202020204" pitchFamily="34" charset="0"/>
              </a:rPr>
              <a:t>I treat and cure them with my medical knowledge, saving many lives!</a:t>
            </a:r>
            <a:endParaRPr lang="en-GB" sz="2000" dirty="0">
              <a:latin typeface="Trebuchet MS" panose="020B0603020202020204" pitchFamily="34" charset="0"/>
            </a:endParaRPr>
          </a:p>
        </p:txBody>
      </p:sp>
    </p:spTree>
    <p:extLst>
      <p:ext uri="{BB962C8B-B14F-4D97-AF65-F5344CB8AC3E}">
        <p14:creationId xmlns:p14="http://schemas.microsoft.com/office/powerpoint/2010/main" val="87035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Balloon Debate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3"/>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4"/>
          <a:stretch>
            <a:fillRect/>
          </a:stretch>
        </p:blipFill>
        <p:spPr>
          <a:xfrm rot="20284239">
            <a:off x="8748405" y="438591"/>
            <a:ext cx="2821395" cy="5015813"/>
          </a:xfrm>
          <a:prstGeom prst="rect">
            <a:avLst/>
          </a:prstGeom>
        </p:spPr>
      </p:pic>
      <p:sp>
        <p:nvSpPr>
          <p:cNvPr id="5" name="TextBox 4">
            <a:extLst>
              <a:ext uri="{FF2B5EF4-FFF2-40B4-BE49-F238E27FC236}">
                <a16:creationId xmlns:a16="http://schemas.microsoft.com/office/drawing/2014/main" id="{20B68934-A5D7-43EC-9846-C06A81322EBF}"/>
              </a:ext>
            </a:extLst>
          </p:cNvPr>
          <p:cNvSpPr txBox="1"/>
          <p:nvPr/>
        </p:nvSpPr>
        <p:spPr>
          <a:xfrm>
            <a:off x="772157" y="1529499"/>
            <a:ext cx="6246628" cy="2246769"/>
          </a:xfrm>
          <a:prstGeom prst="rect">
            <a:avLst/>
          </a:prstGeom>
          <a:noFill/>
        </p:spPr>
        <p:txBody>
          <a:bodyPr wrap="square">
            <a:spAutoFit/>
          </a:bodyPr>
          <a:lstStyle/>
          <a:p>
            <a:r>
              <a:rPr lang="en-GB" sz="2000" dirty="0">
                <a:latin typeface="Trebuchet MS" panose="020B0603020202020204" pitchFamily="34" charset="0"/>
              </a:rPr>
              <a:t>Anne Frank: diarist of the Holocaust </a:t>
            </a:r>
          </a:p>
          <a:p>
            <a:r>
              <a:rPr lang="en-GB" sz="2000" dirty="0">
                <a:latin typeface="Trebuchet MS" panose="020B0603020202020204" pitchFamily="34" charset="0"/>
              </a:rPr>
              <a:t>Matilda Wormwood: clever child, occasionally telekinetic</a:t>
            </a:r>
          </a:p>
          <a:p>
            <a:r>
              <a:rPr lang="en-GB" sz="2000" dirty="0">
                <a:latin typeface="Trebuchet MS" panose="020B0603020202020204" pitchFamily="34" charset="0"/>
              </a:rPr>
              <a:t>Tim Peake: astronaut</a:t>
            </a:r>
          </a:p>
          <a:p>
            <a:r>
              <a:rPr lang="en-GB" sz="2000" dirty="0">
                <a:latin typeface="Trebuchet MS" panose="020B0603020202020204" pitchFamily="34" charset="0"/>
              </a:rPr>
              <a:t>Genghis Khan: nomadic warlord</a:t>
            </a:r>
          </a:p>
          <a:p>
            <a:r>
              <a:rPr lang="en-GB" sz="2000" dirty="0">
                <a:latin typeface="Trebuchet MS" panose="020B0603020202020204" pitchFamily="34" charset="0"/>
              </a:rPr>
              <a:t>David Attenborough: broadcaster and naturalist </a:t>
            </a:r>
          </a:p>
          <a:p>
            <a:r>
              <a:rPr lang="en-GB" sz="2000" dirty="0">
                <a:latin typeface="Trebuchet MS" panose="020B0603020202020204" pitchFamily="34" charset="0"/>
              </a:rPr>
              <a:t>Marie Curie: discoverer of radiation</a:t>
            </a:r>
          </a:p>
        </p:txBody>
      </p:sp>
      <p:sp>
        <p:nvSpPr>
          <p:cNvPr id="11" name="TextBox 10">
            <a:extLst>
              <a:ext uri="{FF2B5EF4-FFF2-40B4-BE49-F238E27FC236}">
                <a16:creationId xmlns:a16="http://schemas.microsoft.com/office/drawing/2014/main" id="{3979D64F-C975-D1D4-4C93-DEB7D7E04216}"/>
              </a:ext>
            </a:extLst>
          </p:cNvPr>
          <p:cNvSpPr txBox="1"/>
          <p:nvPr/>
        </p:nvSpPr>
        <p:spPr>
          <a:xfrm>
            <a:off x="3354217" y="4023897"/>
            <a:ext cx="6246628" cy="1938992"/>
          </a:xfrm>
          <a:prstGeom prst="rect">
            <a:avLst/>
          </a:prstGeom>
          <a:noFill/>
        </p:spPr>
        <p:txBody>
          <a:bodyPr wrap="square">
            <a:spAutoFit/>
          </a:bodyPr>
          <a:lstStyle/>
          <a:p>
            <a:r>
              <a:rPr lang="en-GB" sz="2000" dirty="0">
                <a:latin typeface="Trebuchet MS" panose="020B0603020202020204" pitchFamily="34" charset="0"/>
              </a:rPr>
              <a:t>Confucius: teacher, politician and philosopher Barack Obama: ex-President of the United States Ernest Shackleton: Antarctic explorer </a:t>
            </a:r>
          </a:p>
          <a:p>
            <a:r>
              <a:rPr lang="en-GB" sz="2000" dirty="0">
                <a:latin typeface="Trebuchet MS" panose="020B0603020202020204" pitchFamily="34" charset="0"/>
              </a:rPr>
              <a:t>Ada Lovelace: mathematician and computer-scientist Tracy Beaker: creative rogue </a:t>
            </a:r>
          </a:p>
          <a:p>
            <a:r>
              <a:rPr lang="en-GB" sz="2000" dirty="0">
                <a:latin typeface="Trebuchet MS" panose="020B0603020202020204" pitchFamily="34" charset="0"/>
              </a:rPr>
              <a:t>Serena Williams: tennis player</a:t>
            </a:r>
          </a:p>
        </p:txBody>
      </p:sp>
      <p:sp>
        <p:nvSpPr>
          <p:cNvPr id="12" name="Rectangle: Rounded Corners 11">
            <a:extLst>
              <a:ext uri="{FF2B5EF4-FFF2-40B4-BE49-F238E27FC236}">
                <a16:creationId xmlns:a16="http://schemas.microsoft.com/office/drawing/2014/main" id="{99F61397-90D3-67E4-1C87-16F34A5FD204}"/>
              </a:ext>
            </a:extLst>
          </p:cNvPr>
          <p:cNvSpPr/>
          <p:nvPr/>
        </p:nvSpPr>
        <p:spPr>
          <a:xfrm>
            <a:off x="567306" y="1529499"/>
            <a:ext cx="6078821" cy="224676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EB1B6770-ED26-E216-EB23-DCFC5BACBB0F}"/>
              </a:ext>
            </a:extLst>
          </p:cNvPr>
          <p:cNvSpPr/>
          <p:nvPr/>
        </p:nvSpPr>
        <p:spPr>
          <a:xfrm>
            <a:off x="3107986" y="3911502"/>
            <a:ext cx="6390433" cy="216378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hought Bubble: Cloud 13">
            <a:extLst>
              <a:ext uri="{FF2B5EF4-FFF2-40B4-BE49-F238E27FC236}">
                <a16:creationId xmlns:a16="http://schemas.microsoft.com/office/drawing/2014/main" id="{FAB9226B-79EB-E8A3-7756-086E955E346B}"/>
              </a:ext>
            </a:extLst>
          </p:cNvPr>
          <p:cNvSpPr/>
          <p:nvPr/>
        </p:nvSpPr>
        <p:spPr>
          <a:xfrm>
            <a:off x="6765880" y="1742611"/>
            <a:ext cx="2088187" cy="1290896"/>
          </a:xfrm>
          <a:prstGeom prst="cloudCallout">
            <a:avLst>
              <a:gd name="adj1" fmla="val 60442"/>
              <a:gd name="adj2" fmla="val 6418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Trebuchet MS" panose="020B0603020202020204" pitchFamily="34" charset="0"/>
              </a:rPr>
              <a:t>Character lists</a:t>
            </a:r>
          </a:p>
        </p:txBody>
      </p:sp>
    </p:spTree>
    <p:extLst>
      <p:ext uri="{BB962C8B-B14F-4D97-AF65-F5344CB8AC3E}">
        <p14:creationId xmlns:p14="http://schemas.microsoft.com/office/powerpoint/2010/main" val="340338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a:latin typeface="Trebuchet MS" panose="020B0603020202020204" pitchFamily="34" charset="0"/>
              </a:rPr>
              <a:t>Balloon Debate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2"/>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3"/>
          <a:stretch>
            <a:fillRect/>
          </a:stretch>
        </p:blipFill>
        <p:spPr>
          <a:xfrm rot="20284239">
            <a:off x="8636483" y="498203"/>
            <a:ext cx="2821395" cy="5015813"/>
          </a:xfrm>
          <a:prstGeom prst="rect">
            <a:avLst/>
          </a:prstGeom>
        </p:spPr>
      </p:pic>
      <p:sp>
        <p:nvSpPr>
          <p:cNvPr id="3" name="Thought Bubble: Cloud 2">
            <a:extLst>
              <a:ext uri="{FF2B5EF4-FFF2-40B4-BE49-F238E27FC236}">
                <a16:creationId xmlns:a16="http://schemas.microsoft.com/office/drawing/2014/main" id="{6A27727D-449A-E1D7-3BB6-FFDF072F4E37}"/>
              </a:ext>
            </a:extLst>
          </p:cNvPr>
          <p:cNvSpPr/>
          <p:nvPr/>
        </p:nvSpPr>
        <p:spPr>
          <a:xfrm>
            <a:off x="7248525" y="1655602"/>
            <a:ext cx="1279799" cy="876300"/>
          </a:xfrm>
          <a:prstGeom prst="cloudCallout">
            <a:avLst>
              <a:gd name="adj1" fmla="val 60442"/>
              <a:gd name="adj2" fmla="val 6418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Trebuchet MS" panose="020B0603020202020204" pitchFamily="34" charset="0"/>
              </a:rPr>
              <a:t>Your turn!</a:t>
            </a:r>
          </a:p>
        </p:txBody>
      </p:sp>
      <p:pic>
        <p:nvPicPr>
          <p:cNvPr id="6" name="Picture 5">
            <a:extLst>
              <a:ext uri="{FF2B5EF4-FFF2-40B4-BE49-F238E27FC236}">
                <a16:creationId xmlns:a16="http://schemas.microsoft.com/office/drawing/2014/main" id="{06674A0D-637D-B397-2C35-3C09B3580931}"/>
              </a:ext>
            </a:extLst>
          </p:cNvPr>
          <p:cNvPicPr>
            <a:picLocks noChangeAspect="1"/>
          </p:cNvPicPr>
          <p:nvPr/>
        </p:nvPicPr>
        <p:blipFill>
          <a:blip r:embed="rId4"/>
          <a:stretch>
            <a:fillRect/>
          </a:stretch>
        </p:blipFill>
        <p:spPr>
          <a:xfrm>
            <a:off x="342260" y="1161088"/>
            <a:ext cx="6629515" cy="3963362"/>
          </a:xfrm>
          <a:prstGeom prst="rect">
            <a:avLst/>
          </a:prstGeom>
        </p:spPr>
      </p:pic>
      <p:sp>
        <p:nvSpPr>
          <p:cNvPr id="2" name="Thought Bubble: Cloud 1">
            <a:extLst>
              <a:ext uri="{FF2B5EF4-FFF2-40B4-BE49-F238E27FC236}">
                <a16:creationId xmlns:a16="http://schemas.microsoft.com/office/drawing/2014/main" id="{190596C6-542B-AC0D-F623-B2572D0D29D7}"/>
              </a:ext>
            </a:extLst>
          </p:cNvPr>
          <p:cNvSpPr/>
          <p:nvPr/>
        </p:nvSpPr>
        <p:spPr>
          <a:xfrm>
            <a:off x="7429499" y="3828632"/>
            <a:ext cx="2028825" cy="1236501"/>
          </a:xfrm>
          <a:prstGeom prst="cloudCallout">
            <a:avLst>
              <a:gd name="adj1" fmla="val -19938"/>
              <a:gd name="adj2" fmla="val -143424"/>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Trebuchet MS" panose="020B0603020202020204" pitchFamily="34" charset="0"/>
              </a:rPr>
              <a:t>Pick a character!</a:t>
            </a:r>
          </a:p>
        </p:txBody>
      </p:sp>
    </p:spTree>
    <p:extLst>
      <p:ext uri="{BB962C8B-B14F-4D97-AF65-F5344CB8AC3E}">
        <p14:creationId xmlns:p14="http://schemas.microsoft.com/office/powerpoint/2010/main" val="72404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ED2015-A628-9A30-94C4-C65D1E89AF50}"/>
              </a:ext>
            </a:extLst>
          </p:cNvPr>
          <p:cNvSpPr>
            <a:spLocks noGrp="1"/>
          </p:cNvSpPr>
          <p:nvPr>
            <p:ph type="body" sz="quarter" idx="10"/>
          </p:nvPr>
        </p:nvSpPr>
        <p:spPr/>
        <p:txBody>
          <a:bodyPr/>
          <a:lstStyle/>
          <a:p>
            <a:r>
              <a:rPr lang="en-GB" dirty="0">
                <a:latin typeface="Trebuchet MS" panose="020B0603020202020204" pitchFamily="34" charset="0"/>
              </a:rPr>
              <a:t>Plenary</a:t>
            </a:r>
          </a:p>
        </p:txBody>
      </p:sp>
      <p:pic>
        <p:nvPicPr>
          <p:cNvPr id="9" name="Picture 8" descr="A picture containing graphical user interface&#10;&#10;Description automatically generated">
            <a:extLst>
              <a:ext uri="{FF2B5EF4-FFF2-40B4-BE49-F238E27FC236}">
                <a16:creationId xmlns:a16="http://schemas.microsoft.com/office/drawing/2014/main" id="{302FA82A-1CF7-6FEC-7C09-2585EC84FA5F}"/>
              </a:ext>
            </a:extLst>
          </p:cNvPr>
          <p:cNvPicPr>
            <a:picLocks noChangeAspect="1"/>
          </p:cNvPicPr>
          <p:nvPr/>
        </p:nvPicPr>
        <p:blipFill>
          <a:blip r:embed="rId4"/>
          <a:stretch>
            <a:fillRect/>
          </a:stretch>
        </p:blipFill>
        <p:spPr>
          <a:xfrm>
            <a:off x="8639644" y="2133600"/>
            <a:ext cx="3857625" cy="6858000"/>
          </a:xfrm>
          <a:prstGeom prst="rect">
            <a:avLst/>
          </a:prstGeom>
        </p:spPr>
      </p:pic>
      <p:pic>
        <p:nvPicPr>
          <p:cNvPr id="10" name="Picture 9" descr="A hot air balloon in the sky&#10;&#10;Description automatically generated">
            <a:extLst>
              <a:ext uri="{FF2B5EF4-FFF2-40B4-BE49-F238E27FC236}">
                <a16:creationId xmlns:a16="http://schemas.microsoft.com/office/drawing/2014/main" id="{DACB8690-27C7-6ABD-972A-50C7D08B7F5E}"/>
              </a:ext>
            </a:extLst>
          </p:cNvPr>
          <p:cNvPicPr>
            <a:picLocks noChangeAspect="1"/>
          </p:cNvPicPr>
          <p:nvPr/>
        </p:nvPicPr>
        <p:blipFill>
          <a:blip r:embed="rId5"/>
          <a:stretch>
            <a:fillRect/>
          </a:stretch>
        </p:blipFill>
        <p:spPr>
          <a:xfrm rot="20284239">
            <a:off x="8636483" y="498203"/>
            <a:ext cx="2821395" cy="5015813"/>
          </a:xfrm>
          <a:prstGeom prst="rect">
            <a:avLst/>
          </a:prstGeom>
        </p:spPr>
      </p:pic>
      <p:sp>
        <p:nvSpPr>
          <p:cNvPr id="14" name="Rectangle 13">
            <a:extLst>
              <a:ext uri="{FF2B5EF4-FFF2-40B4-BE49-F238E27FC236}">
                <a16:creationId xmlns:a16="http://schemas.microsoft.com/office/drawing/2014/main" id="{9885713C-7F20-F465-B117-4A90851860C6}"/>
              </a:ext>
            </a:extLst>
          </p:cNvPr>
          <p:cNvSpPr/>
          <p:nvPr/>
        </p:nvSpPr>
        <p:spPr>
          <a:xfrm>
            <a:off x="520995" y="2773680"/>
            <a:ext cx="1890109" cy="1293007"/>
          </a:xfrm>
          <a:prstGeom prst="rect">
            <a:avLst/>
          </a:prstGeom>
          <a:solidFill>
            <a:srgbClr val="FBCB4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dirty="0">
                <a:latin typeface="Trebuchet MS" panose="020B0603020202020204" pitchFamily="34" charset="0"/>
              </a:rPr>
              <a:t>Reasoning &amp; Evidence</a:t>
            </a:r>
          </a:p>
        </p:txBody>
      </p:sp>
      <p:graphicFrame>
        <p:nvGraphicFramePr>
          <p:cNvPr id="15" name="Table 14">
            <a:extLst>
              <a:ext uri="{FF2B5EF4-FFF2-40B4-BE49-F238E27FC236}">
                <a16:creationId xmlns:a16="http://schemas.microsoft.com/office/drawing/2014/main" id="{37C24A10-572C-EB2D-262F-C6FDC1B6BFDB}"/>
              </a:ext>
            </a:extLst>
          </p:cNvPr>
          <p:cNvGraphicFramePr>
            <a:graphicFrameLocks noGrp="1"/>
          </p:cNvGraphicFramePr>
          <p:nvPr>
            <p:extLst>
              <p:ext uri="{D42A27DB-BD31-4B8C-83A1-F6EECF244321}">
                <p14:modId xmlns:p14="http://schemas.microsoft.com/office/powerpoint/2010/main" val="38489350"/>
              </p:ext>
            </p:extLst>
          </p:nvPr>
        </p:nvGraphicFramePr>
        <p:xfrm>
          <a:off x="2439457" y="2773680"/>
          <a:ext cx="6171834" cy="1310640"/>
        </p:xfrm>
        <a:graphic>
          <a:graphicData uri="http://schemas.openxmlformats.org/drawingml/2006/table">
            <a:tbl>
              <a:tblPr firstRow="1" bandRow="1">
                <a:tableStyleId>{5C22544A-7EE6-4342-B048-85BDC9FD1C3A}</a:tableStyleId>
              </a:tblPr>
              <a:tblGrid>
                <a:gridCol w="2057278">
                  <a:extLst>
                    <a:ext uri="{9D8B030D-6E8A-4147-A177-3AD203B41FA5}">
                      <a16:colId xmlns:a16="http://schemas.microsoft.com/office/drawing/2014/main" val="576955255"/>
                    </a:ext>
                  </a:extLst>
                </a:gridCol>
                <a:gridCol w="2057278">
                  <a:extLst>
                    <a:ext uri="{9D8B030D-6E8A-4147-A177-3AD203B41FA5}">
                      <a16:colId xmlns:a16="http://schemas.microsoft.com/office/drawing/2014/main" val="3659533470"/>
                    </a:ext>
                  </a:extLst>
                </a:gridCol>
                <a:gridCol w="2057278">
                  <a:extLst>
                    <a:ext uri="{9D8B030D-6E8A-4147-A177-3AD203B41FA5}">
                      <a16:colId xmlns:a16="http://schemas.microsoft.com/office/drawing/2014/main" val="734686889"/>
                    </a:ext>
                  </a:extLst>
                </a:gridCol>
              </a:tblGrid>
              <a:tr h="1119976">
                <a:tc>
                  <a:txBody>
                    <a:bodyPr/>
                    <a:lstStyle/>
                    <a:p>
                      <a:pPr algn="ctr"/>
                      <a:endParaRPr lang="en-GB" sz="2000" b="0">
                        <a:latin typeface="Trebuchet MS" panose="020B0603020202020204" pitchFamily="34" charset="0"/>
                      </a:endParaRPr>
                    </a:p>
                    <a:p>
                      <a:pPr algn="ctr"/>
                      <a:r>
                        <a:rPr lang="en-GB" sz="2000" b="0">
                          <a:latin typeface="Trebuchet MS" panose="020B0603020202020204" pitchFamily="34" charset="0"/>
                        </a:rPr>
                        <a:t>Organisation &amp; Prioritisation</a:t>
                      </a:r>
                    </a:p>
                    <a:p>
                      <a:pPr algn="ctr"/>
                      <a:endParaRPr lang="en-GB" sz="2000" b="0">
                        <a:latin typeface="Trebuchet MS" panose="020B0603020202020204" pitchFamily="34" charset="0"/>
                      </a:endParaRPr>
                    </a:p>
                  </a:txBody>
                  <a:tcPr>
                    <a:solidFill>
                      <a:srgbClr val="F1487A"/>
                    </a:solidFill>
                  </a:tcPr>
                </a:tc>
                <a:tc>
                  <a:txBody>
                    <a:bodyPr/>
                    <a:lstStyle/>
                    <a:p>
                      <a:pPr algn="ctr"/>
                      <a:endParaRPr lang="en-GB" sz="2000" b="0">
                        <a:latin typeface="Trebuchet MS" panose="020B0603020202020204" pitchFamily="34" charset="0"/>
                      </a:endParaRPr>
                    </a:p>
                    <a:p>
                      <a:pPr algn="ctr"/>
                      <a:r>
                        <a:rPr lang="en-GB" sz="2000" b="0">
                          <a:latin typeface="Trebuchet MS" panose="020B0603020202020204" pitchFamily="34" charset="0"/>
                        </a:rPr>
                        <a:t>Expression &amp; Delivery</a:t>
                      </a:r>
                    </a:p>
                  </a:txBody>
                  <a:tcPr>
                    <a:solidFill>
                      <a:srgbClr val="54AFE5"/>
                    </a:solidFill>
                  </a:tcPr>
                </a:tc>
                <a:tc>
                  <a:txBody>
                    <a:bodyPr/>
                    <a:lstStyle/>
                    <a:p>
                      <a:pPr algn="ctr"/>
                      <a:endParaRPr lang="en-GB" sz="2000" b="0">
                        <a:latin typeface="Trebuchet MS" panose="020B0603020202020204" pitchFamily="34" charset="0"/>
                      </a:endParaRPr>
                    </a:p>
                    <a:p>
                      <a:pPr algn="ctr"/>
                      <a:r>
                        <a:rPr lang="en-GB" sz="2000" b="0">
                          <a:latin typeface="Trebuchet MS" panose="020B0603020202020204" pitchFamily="34" charset="0"/>
                        </a:rPr>
                        <a:t>Listening &amp; Response</a:t>
                      </a:r>
                    </a:p>
                  </a:txBody>
                  <a:tcPr>
                    <a:solidFill>
                      <a:srgbClr val="7ECD50"/>
                    </a:solidFill>
                  </a:tcPr>
                </a:tc>
                <a:extLst>
                  <a:ext uri="{0D108BD9-81ED-4DB2-BD59-A6C34878D82A}">
                    <a16:rowId xmlns:a16="http://schemas.microsoft.com/office/drawing/2014/main" val="1290156151"/>
                  </a:ext>
                </a:extLst>
              </a:tr>
            </a:tbl>
          </a:graphicData>
        </a:graphic>
      </p:graphicFrame>
      <p:sp>
        <p:nvSpPr>
          <p:cNvPr id="17" name="Callout: Left Arrow 16">
            <a:extLst>
              <a:ext uri="{FF2B5EF4-FFF2-40B4-BE49-F238E27FC236}">
                <a16:creationId xmlns:a16="http://schemas.microsoft.com/office/drawing/2014/main" id="{BBBC5222-B635-E0E0-00B2-BA300A577F3C}"/>
              </a:ext>
            </a:extLst>
          </p:cNvPr>
          <p:cNvSpPr/>
          <p:nvPr/>
        </p:nvSpPr>
        <p:spPr>
          <a:xfrm>
            <a:off x="2485162" y="1536404"/>
            <a:ext cx="5789712" cy="3785191"/>
          </a:xfrm>
          <a:prstGeom prst="leftArrow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Trebuchet MS" panose="020B0603020202020204" pitchFamily="34" charset="0"/>
              </a:rPr>
              <a:t>What have you learnt so far?</a:t>
            </a:r>
          </a:p>
          <a:p>
            <a:pPr algn="ctr"/>
            <a:endParaRPr lang="en-GB" sz="2000" dirty="0">
              <a:solidFill>
                <a:schemeClr val="tx1"/>
              </a:solidFill>
              <a:latin typeface="Trebuchet MS" panose="020B0603020202020204" pitchFamily="34" charset="0"/>
            </a:endParaRPr>
          </a:p>
          <a:p>
            <a:pPr algn="ctr"/>
            <a:r>
              <a:rPr lang="en-GB" sz="2000" dirty="0">
                <a:solidFill>
                  <a:schemeClr val="tx1"/>
                </a:solidFill>
                <a:latin typeface="Trebuchet MS" panose="020B0603020202020204" pitchFamily="34" charset="0"/>
              </a:rPr>
              <a:t>You have one minute to write down everything you can about the importance of this skillset!</a:t>
            </a:r>
          </a:p>
          <a:p>
            <a:pPr algn="ctr"/>
            <a:endParaRPr lang="en-GB" sz="2000" dirty="0">
              <a:solidFill>
                <a:schemeClr val="tx1"/>
              </a:solidFill>
              <a:latin typeface="Trebuchet MS" panose="020B0603020202020204" pitchFamily="34" charset="0"/>
            </a:endParaRPr>
          </a:p>
          <a:p>
            <a:pPr algn="ctr"/>
            <a:r>
              <a:rPr lang="en-GB" sz="2000" dirty="0">
                <a:solidFill>
                  <a:schemeClr val="tx1"/>
                </a:solidFill>
                <a:latin typeface="Trebuchet MS" panose="020B0603020202020204" pitchFamily="34" charset="0"/>
              </a:rPr>
              <a:t>How did the activities today help you figure this out?</a:t>
            </a:r>
          </a:p>
        </p:txBody>
      </p:sp>
      <p:pic>
        <p:nvPicPr>
          <p:cNvPr id="18" name="1-min digital">
            <a:hlinkClick r:id="" action="ppaction://media"/>
            <a:extLst>
              <a:ext uri="{FF2B5EF4-FFF2-40B4-BE49-F238E27FC236}">
                <a16:creationId xmlns:a16="http://schemas.microsoft.com/office/drawing/2014/main" id="{801A2342-78DB-BEB6-888F-99FF1A0DF71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802" t="5627" r="2367" b="4725"/>
          <a:stretch/>
        </p:blipFill>
        <p:spPr>
          <a:xfrm>
            <a:off x="687444" y="5028376"/>
            <a:ext cx="2776004" cy="1312145"/>
          </a:xfrm>
          <a:prstGeom prst="rect">
            <a:avLst/>
          </a:prstGeom>
        </p:spPr>
      </p:pic>
    </p:spTree>
    <p:extLst>
      <p:ext uri="{BB962C8B-B14F-4D97-AF65-F5344CB8AC3E}">
        <p14:creationId xmlns:p14="http://schemas.microsoft.com/office/powerpoint/2010/main" val="23095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8"/>
                </p:tgtEl>
              </p:cMediaNode>
            </p:video>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0F2417-4B22-4FC3-B280-9443F61AC734}"/>
              </a:ext>
            </a:extLst>
          </p:cNvPr>
          <p:cNvSpPr>
            <a:spLocks noGrp="1"/>
          </p:cNvSpPr>
          <p:nvPr>
            <p:ph type="body" sz="quarter" idx="10"/>
          </p:nvPr>
        </p:nvSpPr>
        <p:spPr/>
        <p:txBody>
          <a:bodyPr/>
          <a:lstStyle/>
          <a:p>
            <a:r>
              <a:rPr lang="en-GB" dirty="0"/>
              <a:t>Lesson 3A: Introduction to reasoning, Part 2</a:t>
            </a:r>
          </a:p>
        </p:txBody>
      </p:sp>
      <p:pic>
        <p:nvPicPr>
          <p:cNvPr id="3" name="Picture 2" descr="A picture containing text, sign, clipart&#10;&#10;Description automatically generated">
            <a:extLst>
              <a:ext uri="{FF2B5EF4-FFF2-40B4-BE49-F238E27FC236}">
                <a16:creationId xmlns:a16="http://schemas.microsoft.com/office/drawing/2014/main" id="{2F25AF92-699A-1214-5CA2-B821D989A202}"/>
              </a:ext>
            </a:extLst>
          </p:cNvPr>
          <p:cNvPicPr>
            <a:picLocks noChangeAspect="1"/>
          </p:cNvPicPr>
          <p:nvPr/>
        </p:nvPicPr>
        <p:blipFill>
          <a:blip r:embed="rId2"/>
          <a:stretch>
            <a:fillRect/>
          </a:stretch>
        </p:blipFill>
        <p:spPr>
          <a:xfrm>
            <a:off x="223018" y="6297869"/>
            <a:ext cx="1379279" cy="350133"/>
          </a:xfrm>
          <a:prstGeom prst="rect">
            <a:avLst/>
          </a:prstGeom>
        </p:spPr>
      </p:pic>
    </p:spTree>
    <p:extLst>
      <p:ext uri="{BB962C8B-B14F-4D97-AF65-F5344CB8AC3E}">
        <p14:creationId xmlns:p14="http://schemas.microsoft.com/office/powerpoint/2010/main" val="184906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1C3CAE-7688-45D6-B6B7-A85E4ECD56E9}"/>
              </a:ext>
            </a:extLst>
          </p:cNvPr>
          <p:cNvSpPr>
            <a:spLocks noGrp="1"/>
          </p:cNvSpPr>
          <p:nvPr>
            <p:ph type="body" sz="quarter" idx="10"/>
          </p:nvPr>
        </p:nvSpPr>
        <p:spPr/>
        <p:txBody>
          <a:bodyPr/>
          <a:lstStyle/>
          <a:p>
            <a:r>
              <a:rPr lang="en-GB" dirty="0">
                <a:latin typeface="Trebuchet MS" panose="020B0603020202020204" pitchFamily="34" charset="0"/>
              </a:rPr>
              <a:t>What does it mean?</a:t>
            </a:r>
          </a:p>
        </p:txBody>
      </p:sp>
      <p:sp>
        <p:nvSpPr>
          <p:cNvPr id="4" name="Text Placeholder 3">
            <a:extLst>
              <a:ext uri="{FF2B5EF4-FFF2-40B4-BE49-F238E27FC236}">
                <a16:creationId xmlns:a16="http://schemas.microsoft.com/office/drawing/2014/main" id="{B8DCC4FE-A9E7-4FA8-91C9-A6608D5CF72C}"/>
              </a:ext>
            </a:extLst>
          </p:cNvPr>
          <p:cNvSpPr>
            <a:spLocks noGrp="1"/>
          </p:cNvSpPr>
          <p:nvPr>
            <p:ph type="body" sz="quarter" idx="11"/>
          </p:nvPr>
        </p:nvSpPr>
        <p:spPr>
          <a:xfrm>
            <a:off x="578064" y="2938116"/>
            <a:ext cx="11487150" cy="3187005"/>
          </a:xfrm>
        </p:spPr>
        <p:txBody>
          <a:bodyPr/>
          <a:lstStyle/>
          <a:p>
            <a:endParaRPr lang="en-GB"/>
          </a:p>
          <a:p>
            <a:r>
              <a:rPr lang="en-GB"/>
              <a:t>‘Sir Winston Churchill is considered to have been a great orator’</a:t>
            </a:r>
          </a:p>
          <a:p>
            <a:r>
              <a:rPr lang="en-GB"/>
              <a:t>‘Good levels of oracy help us to explain ourselves clearly’</a:t>
            </a:r>
          </a:p>
          <a:p>
            <a:r>
              <a:rPr lang="en-GB"/>
              <a:t>‘Oracy includes having good levels of vocabulary’</a:t>
            </a:r>
          </a:p>
          <a:p>
            <a:r>
              <a:rPr lang="en-GB"/>
              <a:t>‘Oracy helps us to be good listeners and hear other ideas clearly’</a:t>
            </a:r>
          </a:p>
          <a:p>
            <a:r>
              <a:rPr lang="en-GB"/>
              <a:t>‘Oracy helps us in job interviews’</a:t>
            </a:r>
          </a:p>
        </p:txBody>
      </p:sp>
      <p:sp>
        <p:nvSpPr>
          <p:cNvPr id="5" name="Rectangle 4">
            <a:extLst>
              <a:ext uri="{FF2B5EF4-FFF2-40B4-BE49-F238E27FC236}">
                <a16:creationId xmlns:a16="http://schemas.microsoft.com/office/drawing/2014/main" id="{C38592E8-D699-AEF7-CFDC-5720649FA1D3}"/>
              </a:ext>
            </a:extLst>
          </p:cNvPr>
          <p:cNvSpPr/>
          <p:nvPr/>
        </p:nvSpPr>
        <p:spPr>
          <a:xfrm>
            <a:off x="4436164" y="1491566"/>
            <a:ext cx="2888163" cy="1446550"/>
          </a:xfrm>
          <a:prstGeom prst="rect">
            <a:avLst/>
          </a:prstGeom>
          <a:noFill/>
        </p:spPr>
        <p:txBody>
          <a:bodyPr wrap="none" lIns="91440" tIns="45720" rIns="91440" bIns="45720">
            <a:spAutoFit/>
          </a:bodyPr>
          <a:lstStyle/>
          <a:p>
            <a:pPr algn="ctr"/>
            <a:r>
              <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Oracy</a:t>
            </a:r>
          </a:p>
        </p:txBody>
      </p:sp>
      <p:sp>
        <p:nvSpPr>
          <p:cNvPr id="7" name="Rectangle: Rounded Corners 6">
            <a:extLst>
              <a:ext uri="{FF2B5EF4-FFF2-40B4-BE49-F238E27FC236}">
                <a16:creationId xmlns:a16="http://schemas.microsoft.com/office/drawing/2014/main" id="{94948244-9ECB-CA03-87BC-DD83F45360E1}"/>
              </a:ext>
            </a:extLst>
          </p:cNvPr>
          <p:cNvSpPr/>
          <p:nvPr/>
        </p:nvSpPr>
        <p:spPr>
          <a:xfrm>
            <a:off x="578064" y="3429000"/>
            <a:ext cx="10949540" cy="2334802"/>
          </a:xfrm>
          <a:prstGeom prst="roundRect">
            <a:avLst/>
          </a:prstGeom>
          <a:solidFill>
            <a:schemeClr val="accent5"/>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Trebuchet MS" panose="020B0603020202020204" pitchFamily="34" charset="0"/>
              </a:rPr>
              <a:t>B</a:t>
            </a:r>
            <a:r>
              <a:rPr lang="en-GB" sz="2800" b="0" i="0" dirty="0">
                <a:solidFill>
                  <a:schemeClr val="bg1"/>
                </a:solidFill>
                <a:effectLst/>
                <a:latin typeface="Trebuchet MS" panose="020B0603020202020204" pitchFamily="34" charset="0"/>
              </a:rPr>
              <a:t>eing able to express yourself well, having the vocabulary to say what you want to say, and the ability to structure your thoughts so that they make sense to others.</a:t>
            </a:r>
            <a:endParaRPr lang="en-GB" sz="28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8064084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E0A1B7F-FF1D-6FB9-EEFF-A861FD9E8D19}"/>
              </a:ext>
            </a:extLst>
          </p:cNvPr>
          <p:cNvPicPr>
            <a:picLocks noChangeAspect="1"/>
          </p:cNvPicPr>
          <p:nvPr/>
        </p:nvPicPr>
        <p:blipFill>
          <a:blip r:embed="rId2"/>
          <a:stretch>
            <a:fillRect/>
          </a:stretch>
        </p:blipFill>
        <p:spPr>
          <a:xfrm>
            <a:off x="-73821" y="3988665"/>
            <a:ext cx="1690688" cy="300566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04BB7F7-481C-18B5-699B-AE47D2122C35}"/>
              </a:ext>
            </a:extLst>
          </p:cNvPr>
          <p:cNvPicPr>
            <a:picLocks noChangeAspect="1"/>
          </p:cNvPicPr>
          <p:nvPr/>
        </p:nvPicPr>
        <p:blipFill>
          <a:blip r:embed="rId3"/>
          <a:stretch>
            <a:fillRect/>
          </a:stretch>
        </p:blipFill>
        <p:spPr>
          <a:xfrm>
            <a:off x="-101800" y="1777832"/>
            <a:ext cx="1746647" cy="3105150"/>
          </a:xfrm>
          <a:prstGeom prst="rect">
            <a:avLst/>
          </a:prstGeom>
        </p:spPr>
      </p:pic>
      <p:pic>
        <p:nvPicPr>
          <p:cNvPr id="9" name="Picture 8" descr="A picture containing text, coin&#10;&#10;Description automatically generated">
            <a:extLst>
              <a:ext uri="{FF2B5EF4-FFF2-40B4-BE49-F238E27FC236}">
                <a16:creationId xmlns:a16="http://schemas.microsoft.com/office/drawing/2014/main" id="{191705C3-E15D-CBA9-B459-5E0DC9DC796F}"/>
              </a:ext>
            </a:extLst>
          </p:cNvPr>
          <p:cNvPicPr>
            <a:picLocks noChangeAspect="1"/>
          </p:cNvPicPr>
          <p:nvPr/>
        </p:nvPicPr>
        <p:blipFill>
          <a:blip r:embed="rId4"/>
          <a:stretch>
            <a:fillRect/>
          </a:stretch>
        </p:blipFill>
        <p:spPr>
          <a:xfrm>
            <a:off x="-139750" y="-370752"/>
            <a:ext cx="1822549" cy="3240088"/>
          </a:xfrm>
          <a:prstGeom prst="rect">
            <a:avLst/>
          </a:prstGeom>
        </p:spPr>
      </p:pic>
      <p:pic>
        <p:nvPicPr>
          <p:cNvPr id="16" name="Picture 15">
            <a:extLst>
              <a:ext uri="{FF2B5EF4-FFF2-40B4-BE49-F238E27FC236}">
                <a16:creationId xmlns:a16="http://schemas.microsoft.com/office/drawing/2014/main" id="{3F85A306-CDDD-0DF7-6707-CB5A68654658}"/>
              </a:ext>
            </a:extLst>
          </p:cNvPr>
          <p:cNvPicPr>
            <a:picLocks noChangeAspect="1"/>
          </p:cNvPicPr>
          <p:nvPr/>
        </p:nvPicPr>
        <p:blipFill>
          <a:blip r:embed="rId5"/>
          <a:stretch>
            <a:fillRect/>
          </a:stretch>
        </p:blipFill>
        <p:spPr>
          <a:xfrm>
            <a:off x="1812056" y="156508"/>
            <a:ext cx="5075585" cy="3034367"/>
          </a:xfrm>
          <a:prstGeom prst="rect">
            <a:avLst/>
          </a:prstGeom>
        </p:spPr>
      </p:pic>
      <p:sp>
        <p:nvSpPr>
          <p:cNvPr id="13" name="TextBox 12">
            <a:extLst>
              <a:ext uri="{FF2B5EF4-FFF2-40B4-BE49-F238E27FC236}">
                <a16:creationId xmlns:a16="http://schemas.microsoft.com/office/drawing/2014/main" id="{9EAA8BF0-2F37-A452-306C-13B8EB070236}"/>
              </a:ext>
            </a:extLst>
          </p:cNvPr>
          <p:cNvSpPr txBox="1"/>
          <p:nvPr/>
        </p:nvSpPr>
        <p:spPr>
          <a:xfrm>
            <a:off x="1879649" y="516226"/>
            <a:ext cx="4922267" cy="2314929"/>
          </a:xfrm>
          <a:prstGeom prst="rect">
            <a:avLst/>
          </a:prstGeom>
          <a:noFill/>
        </p:spPr>
        <p:txBody>
          <a:bodyPr wrap="square">
            <a:spAutoFit/>
          </a:bodyPr>
          <a:lstStyle/>
          <a:p>
            <a:pPr>
              <a:lnSpc>
                <a:spcPct val="150000"/>
              </a:lnSpc>
            </a:pPr>
            <a:r>
              <a:rPr lang="en-GB" sz="1400" dirty="0">
                <a:latin typeface="Trebuchet MS" panose="020B0603020202020204" pitchFamily="34" charset="0"/>
              </a:rPr>
              <a:t>I shouldn’t be thrown out because I can teach lots of new skills.</a:t>
            </a:r>
          </a:p>
          <a:p>
            <a:pPr>
              <a:lnSpc>
                <a:spcPct val="150000"/>
              </a:lnSpc>
            </a:pPr>
            <a:endParaRPr lang="en-GB" sz="1400" dirty="0">
              <a:latin typeface="Trebuchet MS" panose="020B0603020202020204" pitchFamily="34" charset="0"/>
            </a:endParaRPr>
          </a:p>
          <a:p>
            <a:pPr>
              <a:lnSpc>
                <a:spcPct val="150000"/>
              </a:lnSpc>
            </a:pPr>
            <a:r>
              <a:rPr lang="en-GB" sz="1400" dirty="0">
                <a:latin typeface="Trebuchet MS" panose="020B0603020202020204" pitchFamily="34" charset="0"/>
              </a:rPr>
              <a:t>I help children to think, talk, and learn, which is important for growing up through school and beyond. If I am thrown out then pupils won’t learn as much, and they might grow up not able to spell or do sums.</a:t>
            </a:r>
          </a:p>
        </p:txBody>
      </p:sp>
      <p:pic>
        <p:nvPicPr>
          <p:cNvPr id="17" name="Picture 16">
            <a:extLst>
              <a:ext uri="{FF2B5EF4-FFF2-40B4-BE49-F238E27FC236}">
                <a16:creationId xmlns:a16="http://schemas.microsoft.com/office/drawing/2014/main" id="{3507A82D-3ECF-9CE5-EF73-563A13CFC6A5}"/>
              </a:ext>
            </a:extLst>
          </p:cNvPr>
          <p:cNvPicPr>
            <a:picLocks noChangeAspect="1"/>
          </p:cNvPicPr>
          <p:nvPr/>
        </p:nvPicPr>
        <p:blipFill>
          <a:blip r:embed="rId5"/>
          <a:stretch>
            <a:fillRect/>
          </a:stretch>
        </p:blipFill>
        <p:spPr>
          <a:xfrm>
            <a:off x="1809056" y="3365798"/>
            <a:ext cx="5075585" cy="3034367"/>
          </a:xfrm>
          <a:prstGeom prst="rect">
            <a:avLst/>
          </a:prstGeom>
        </p:spPr>
      </p:pic>
      <p:sp>
        <p:nvSpPr>
          <p:cNvPr id="11" name="TextBox 10">
            <a:extLst>
              <a:ext uri="{FF2B5EF4-FFF2-40B4-BE49-F238E27FC236}">
                <a16:creationId xmlns:a16="http://schemas.microsoft.com/office/drawing/2014/main" id="{8CE8A99B-5D63-E9BD-5AA8-0FC167EC7B6C}"/>
              </a:ext>
            </a:extLst>
          </p:cNvPr>
          <p:cNvSpPr txBox="1"/>
          <p:nvPr/>
        </p:nvSpPr>
        <p:spPr>
          <a:xfrm>
            <a:off x="2037211" y="3365798"/>
            <a:ext cx="4615263" cy="2638094"/>
          </a:xfrm>
          <a:prstGeom prst="rect">
            <a:avLst/>
          </a:prstGeom>
          <a:noFill/>
        </p:spPr>
        <p:txBody>
          <a:bodyPr wrap="square">
            <a:spAutoFit/>
          </a:bodyPr>
          <a:lstStyle/>
          <a:p>
            <a:pPr>
              <a:lnSpc>
                <a:spcPct val="150000"/>
              </a:lnSpc>
            </a:pPr>
            <a:endParaRPr lang="en-GB" sz="1400" dirty="0">
              <a:latin typeface="Trebuchet MS" panose="020B0603020202020204" pitchFamily="34" charset="0"/>
            </a:endParaRPr>
          </a:p>
          <a:p>
            <a:pPr>
              <a:lnSpc>
                <a:spcPct val="150000"/>
              </a:lnSpc>
            </a:pPr>
            <a:r>
              <a:rPr lang="en-GB" sz="1400" b="0" i="0" dirty="0">
                <a:effectLst/>
                <a:latin typeface="Trebuchet MS" panose="020B0603020202020204" pitchFamily="34" charset="0"/>
              </a:rPr>
              <a:t>I shouldn’t be thrown out because my music makes people happy. </a:t>
            </a:r>
          </a:p>
          <a:p>
            <a:pPr>
              <a:lnSpc>
                <a:spcPct val="150000"/>
              </a:lnSpc>
            </a:pPr>
            <a:endParaRPr lang="en-GB" sz="1400" b="0" i="0" dirty="0">
              <a:effectLst/>
              <a:latin typeface="Trebuchet MS" panose="020B0603020202020204" pitchFamily="34" charset="0"/>
            </a:endParaRPr>
          </a:p>
          <a:p>
            <a:pPr>
              <a:lnSpc>
                <a:spcPct val="150000"/>
              </a:lnSpc>
            </a:pPr>
            <a:r>
              <a:rPr lang="en-GB" sz="1400" b="0" i="0" dirty="0">
                <a:effectLst/>
                <a:latin typeface="Trebuchet MS" panose="020B0603020202020204" pitchFamily="34" charset="0"/>
              </a:rPr>
              <a:t>My songs are energetic and fun. This means that people want to dance to them, bringing joy and happiness to the world! If I am thrown out I won’t be able to make any more music, and people will be sad. </a:t>
            </a:r>
            <a:endParaRPr lang="en-GB" sz="1400" dirty="0">
              <a:latin typeface="Trebuchet MS" panose="020B0603020202020204" pitchFamily="34" charset="0"/>
            </a:endParaRPr>
          </a:p>
        </p:txBody>
      </p:sp>
      <p:pic>
        <p:nvPicPr>
          <p:cNvPr id="18" name="Picture 17">
            <a:extLst>
              <a:ext uri="{FF2B5EF4-FFF2-40B4-BE49-F238E27FC236}">
                <a16:creationId xmlns:a16="http://schemas.microsoft.com/office/drawing/2014/main" id="{2AFB9FEF-445B-17F1-F543-E217D01CFDE1}"/>
              </a:ext>
            </a:extLst>
          </p:cNvPr>
          <p:cNvPicPr>
            <a:picLocks noChangeAspect="1"/>
          </p:cNvPicPr>
          <p:nvPr/>
        </p:nvPicPr>
        <p:blipFill>
          <a:blip r:embed="rId5"/>
          <a:stretch>
            <a:fillRect/>
          </a:stretch>
        </p:blipFill>
        <p:spPr>
          <a:xfrm>
            <a:off x="6869509" y="1792427"/>
            <a:ext cx="5075585" cy="3034367"/>
          </a:xfrm>
          <a:prstGeom prst="rect">
            <a:avLst/>
          </a:prstGeom>
        </p:spPr>
      </p:pic>
      <p:sp>
        <p:nvSpPr>
          <p:cNvPr id="15" name="TextBox 14">
            <a:extLst>
              <a:ext uri="{FF2B5EF4-FFF2-40B4-BE49-F238E27FC236}">
                <a16:creationId xmlns:a16="http://schemas.microsoft.com/office/drawing/2014/main" id="{C31B8E3F-5406-DB32-1720-51954088B1BE}"/>
              </a:ext>
            </a:extLst>
          </p:cNvPr>
          <p:cNvSpPr txBox="1"/>
          <p:nvPr/>
        </p:nvSpPr>
        <p:spPr>
          <a:xfrm>
            <a:off x="7073529" y="2158197"/>
            <a:ext cx="4639399" cy="1991764"/>
          </a:xfrm>
          <a:prstGeom prst="rect">
            <a:avLst/>
          </a:prstGeom>
          <a:noFill/>
        </p:spPr>
        <p:txBody>
          <a:bodyPr wrap="square">
            <a:spAutoFit/>
          </a:bodyPr>
          <a:lstStyle/>
          <a:p>
            <a:pPr>
              <a:lnSpc>
                <a:spcPct val="150000"/>
              </a:lnSpc>
            </a:pPr>
            <a:r>
              <a:rPr lang="en-GB" sz="1400" b="0" i="0" dirty="0">
                <a:effectLst/>
                <a:latin typeface="Trebuchet MS" panose="020B0603020202020204" pitchFamily="34" charset="0"/>
              </a:rPr>
              <a:t>I shouldn’t be thrown out because fans enjoy watching my footballing skills. </a:t>
            </a:r>
          </a:p>
          <a:p>
            <a:pPr>
              <a:lnSpc>
                <a:spcPct val="150000"/>
              </a:lnSpc>
            </a:pPr>
            <a:endParaRPr lang="en-GB" sz="1400" b="0" i="0" dirty="0">
              <a:effectLst/>
              <a:latin typeface="Trebuchet MS" panose="020B0603020202020204" pitchFamily="34" charset="0"/>
            </a:endParaRPr>
          </a:p>
          <a:p>
            <a:pPr>
              <a:lnSpc>
                <a:spcPct val="150000"/>
              </a:lnSpc>
            </a:pPr>
            <a:r>
              <a:rPr lang="en-GB" sz="1400" b="0" i="0" dirty="0">
                <a:effectLst/>
                <a:latin typeface="Trebuchet MS" panose="020B0603020202020204" pitchFamily="34" charset="0"/>
              </a:rPr>
              <a:t>My technique on the football pitch is special. Friends and families come together to celebrate when I score a goal. If you save me, I will score lots. </a:t>
            </a:r>
            <a:endParaRPr lang="en-GB" sz="1400" dirty="0">
              <a:latin typeface="Trebuchet MS" panose="020B0603020202020204" pitchFamily="34" charset="0"/>
            </a:endParaRPr>
          </a:p>
        </p:txBody>
      </p:sp>
      <p:sp>
        <p:nvSpPr>
          <p:cNvPr id="24" name="Rectangle: Rounded Corners 23">
            <a:extLst>
              <a:ext uri="{FF2B5EF4-FFF2-40B4-BE49-F238E27FC236}">
                <a16:creationId xmlns:a16="http://schemas.microsoft.com/office/drawing/2014/main" id="{7A3619B7-229F-1F4E-3942-AFBB78FC8C0B}"/>
              </a:ext>
            </a:extLst>
          </p:cNvPr>
          <p:cNvSpPr/>
          <p:nvPr/>
        </p:nvSpPr>
        <p:spPr>
          <a:xfrm>
            <a:off x="5591175" y="143510"/>
            <a:ext cx="1210741" cy="44704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Trebuchet MS" panose="020B0603020202020204" pitchFamily="34" charset="0"/>
              </a:rPr>
              <a:t>Teacher</a:t>
            </a:r>
          </a:p>
        </p:txBody>
      </p:sp>
      <p:sp>
        <p:nvSpPr>
          <p:cNvPr id="25" name="Rectangle: Rounded Corners 24">
            <a:extLst>
              <a:ext uri="{FF2B5EF4-FFF2-40B4-BE49-F238E27FC236}">
                <a16:creationId xmlns:a16="http://schemas.microsoft.com/office/drawing/2014/main" id="{66BFE900-A4F5-3870-BE0D-10CE787FC689}"/>
              </a:ext>
            </a:extLst>
          </p:cNvPr>
          <p:cNvSpPr/>
          <p:nvPr/>
        </p:nvSpPr>
        <p:spPr>
          <a:xfrm>
            <a:off x="10703965" y="1777832"/>
            <a:ext cx="1210741" cy="44704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Trebuchet MS" panose="020B0603020202020204" pitchFamily="34" charset="0"/>
              </a:rPr>
              <a:t>Footballer</a:t>
            </a:r>
          </a:p>
        </p:txBody>
      </p:sp>
      <p:sp>
        <p:nvSpPr>
          <p:cNvPr id="26" name="Rectangle: Rounded Corners 25">
            <a:extLst>
              <a:ext uri="{FF2B5EF4-FFF2-40B4-BE49-F238E27FC236}">
                <a16:creationId xmlns:a16="http://schemas.microsoft.com/office/drawing/2014/main" id="{EFDB3A97-35F4-74CA-C202-2148F6F7A9FB}"/>
              </a:ext>
            </a:extLst>
          </p:cNvPr>
          <p:cNvSpPr/>
          <p:nvPr/>
        </p:nvSpPr>
        <p:spPr>
          <a:xfrm>
            <a:off x="5588175" y="3365798"/>
            <a:ext cx="1210741" cy="44704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Trebuchet MS" panose="020B0603020202020204" pitchFamily="34" charset="0"/>
              </a:rPr>
              <a:t>Popstar</a:t>
            </a:r>
          </a:p>
        </p:txBody>
      </p:sp>
      <p:pic>
        <p:nvPicPr>
          <p:cNvPr id="27" name="Picture 26">
            <a:extLst>
              <a:ext uri="{FF2B5EF4-FFF2-40B4-BE49-F238E27FC236}">
                <a16:creationId xmlns:a16="http://schemas.microsoft.com/office/drawing/2014/main" id="{B0F49023-4CAA-D963-7279-32C836150D17}"/>
              </a:ext>
            </a:extLst>
          </p:cNvPr>
          <p:cNvPicPr>
            <a:picLocks noChangeAspect="1"/>
          </p:cNvPicPr>
          <p:nvPr/>
        </p:nvPicPr>
        <p:blipFill>
          <a:blip r:embed="rId6"/>
          <a:stretch>
            <a:fillRect/>
          </a:stretch>
        </p:blipFill>
        <p:spPr>
          <a:xfrm>
            <a:off x="5839785" y="453964"/>
            <a:ext cx="695702" cy="1237838"/>
          </a:xfrm>
          <a:prstGeom prst="rect">
            <a:avLst/>
          </a:prstGeom>
        </p:spPr>
      </p:pic>
      <p:pic>
        <p:nvPicPr>
          <p:cNvPr id="28" name="Picture 27">
            <a:extLst>
              <a:ext uri="{FF2B5EF4-FFF2-40B4-BE49-F238E27FC236}">
                <a16:creationId xmlns:a16="http://schemas.microsoft.com/office/drawing/2014/main" id="{1E3C789C-6390-5563-BDDA-40925BBFE5C1}"/>
              </a:ext>
            </a:extLst>
          </p:cNvPr>
          <p:cNvPicPr>
            <a:picLocks noChangeAspect="1"/>
          </p:cNvPicPr>
          <p:nvPr/>
        </p:nvPicPr>
        <p:blipFill>
          <a:blip r:embed="rId7"/>
          <a:stretch>
            <a:fillRect/>
          </a:stretch>
        </p:blipFill>
        <p:spPr>
          <a:xfrm>
            <a:off x="5817136" y="3638580"/>
            <a:ext cx="730550" cy="1295644"/>
          </a:xfrm>
          <a:prstGeom prst="rect">
            <a:avLst/>
          </a:prstGeom>
        </p:spPr>
      </p:pic>
      <p:pic>
        <p:nvPicPr>
          <p:cNvPr id="29" name="Picture 28">
            <a:extLst>
              <a:ext uri="{FF2B5EF4-FFF2-40B4-BE49-F238E27FC236}">
                <a16:creationId xmlns:a16="http://schemas.microsoft.com/office/drawing/2014/main" id="{9E0F2FFA-4EF9-6471-8761-D6BB3D1C5FB0}"/>
              </a:ext>
            </a:extLst>
          </p:cNvPr>
          <p:cNvPicPr>
            <a:picLocks noChangeAspect="1"/>
          </p:cNvPicPr>
          <p:nvPr/>
        </p:nvPicPr>
        <p:blipFill>
          <a:blip r:embed="rId8"/>
          <a:stretch>
            <a:fillRect/>
          </a:stretch>
        </p:blipFill>
        <p:spPr>
          <a:xfrm>
            <a:off x="10954015" y="2089203"/>
            <a:ext cx="727979" cy="1295645"/>
          </a:xfrm>
          <a:prstGeom prst="rect">
            <a:avLst/>
          </a:prstGeom>
        </p:spPr>
      </p:pic>
      <p:sp>
        <p:nvSpPr>
          <p:cNvPr id="31" name="Rectangle: Rounded Corners 30">
            <a:extLst>
              <a:ext uri="{FF2B5EF4-FFF2-40B4-BE49-F238E27FC236}">
                <a16:creationId xmlns:a16="http://schemas.microsoft.com/office/drawing/2014/main" id="{15A23749-D9CA-4862-BA5B-8929CC178742}"/>
              </a:ext>
            </a:extLst>
          </p:cNvPr>
          <p:cNvSpPr/>
          <p:nvPr/>
        </p:nvSpPr>
        <p:spPr>
          <a:xfrm>
            <a:off x="7073529" y="4934224"/>
            <a:ext cx="4639399" cy="1465941"/>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Trebuchet MS" panose="020B0603020202020204" pitchFamily="34" charset="0"/>
              </a:rPr>
              <a:t>Rank these points!</a:t>
            </a:r>
          </a:p>
          <a:p>
            <a:pPr algn="ctr"/>
            <a:r>
              <a:rPr lang="en-GB" sz="2000" dirty="0">
                <a:latin typeface="Trebuchet MS" panose="020B0603020202020204" pitchFamily="34" charset="0"/>
              </a:rPr>
              <a:t>  </a:t>
            </a:r>
          </a:p>
          <a:p>
            <a:pPr algn="ctr"/>
            <a:r>
              <a:rPr lang="en-GB" sz="2000" dirty="0">
                <a:latin typeface="Trebuchet MS" panose="020B0603020202020204" pitchFamily="34" charset="0"/>
              </a:rPr>
              <a:t> which ones are the most and least persuasive? Can you explain why?</a:t>
            </a:r>
          </a:p>
        </p:txBody>
      </p:sp>
    </p:spTree>
    <p:extLst>
      <p:ext uri="{BB962C8B-B14F-4D97-AF65-F5344CB8AC3E}">
        <p14:creationId xmlns:p14="http://schemas.microsoft.com/office/powerpoint/2010/main" val="26525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anim calcmode="lin" valueType="num">
                                      <p:cBhvr>
                                        <p:cTn id="8" dur="2000" fill="hold"/>
                                        <p:tgtEl>
                                          <p:spTgt spid="27"/>
                                        </p:tgtEl>
                                        <p:attrNameLst>
                                          <p:attrName>ppt_w</p:attrName>
                                        </p:attrNameLst>
                                      </p:cBhvr>
                                      <p:tavLst>
                                        <p:tav tm="0" fmla="#ppt_w*sin(2.5*pi*$)">
                                          <p:val>
                                            <p:fltVal val="0"/>
                                          </p:val>
                                        </p:tav>
                                        <p:tav tm="100000">
                                          <p:val>
                                            <p:fltVal val="1"/>
                                          </p:val>
                                        </p:tav>
                                      </p:tavLst>
                                    </p:anim>
                                    <p:anim calcmode="lin" valueType="num">
                                      <p:cBhvr>
                                        <p:cTn id="9"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2000"/>
                                        <p:tgtEl>
                                          <p:spTgt spid="28"/>
                                        </p:tgtEl>
                                      </p:cBhvr>
                                    </p:animEffect>
                                    <p:anim calcmode="lin" valueType="num">
                                      <p:cBhvr>
                                        <p:cTn id="15" dur="2000" fill="hold"/>
                                        <p:tgtEl>
                                          <p:spTgt spid="28"/>
                                        </p:tgtEl>
                                        <p:attrNameLst>
                                          <p:attrName>ppt_w</p:attrName>
                                        </p:attrNameLst>
                                      </p:cBhvr>
                                      <p:tavLst>
                                        <p:tav tm="0" fmla="#ppt_w*sin(2.5*pi*$)">
                                          <p:val>
                                            <p:fltVal val="0"/>
                                          </p:val>
                                        </p:tav>
                                        <p:tav tm="100000">
                                          <p:val>
                                            <p:fltVal val="1"/>
                                          </p:val>
                                        </p:tav>
                                      </p:tavLst>
                                    </p:anim>
                                    <p:anim calcmode="lin" valueType="num">
                                      <p:cBhvr>
                                        <p:cTn id="16"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000"/>
                                        <p:tgtEl>
                                          <p:spTgt spid="29"/>
                                        </p:tgtEl>
                                      </p:cBhvr>
                                    </p:animEffect>
                                    <p:anim calcmode="lin" valueType="num">
                                      <p:cBhvr>
                                        <p:cTn id="22" dur="2000" fill="hold"/>
                                        <p:tgtEl>
                                          <p:spTgt spid="29"/>
                                        </p:tgtEl>
                                        <p:attrNameLst>
                                          <p:attrName>ppt_w</p:attrName>
                                        </p:attrNameLst>
                                      </p:cBhvr>
                                      <p:tavLst>
                                        <p:tav tm="0" fmla="#ppt_w*sin(2.5*pi*$)">
                                          <p:val>
                                            <p:fltVal val="0"/>
                                          </p:val>
                                        </p:tav>
                                        <p:tav tm="100000">
                                          <p:val>
                                            <p:fltVal val="1"/>
                                          </p:val>
                                        </p:tav>
                                      </p:tavLst>
                                    </p:anim>
                                    <p:anim calcmode="lin" valueType="num">
                                      <p:cBhvr>
                                        <p:cTn id="23"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Balloon Debate</a:t>
            </a:r>
          </a:p>
        </p:txBody>
      </p:sp>
      <p:pic>
        <p:nvPicPr>
          <p:cNvPr id="4" name="Picture 3">
            <a:extLst>
              <a:ext uri="{FF2B5EF4-FFF2-40B4-BE49-F238E27FC236}">
                <a16:creationId xmlns:a16="http://schemas.microsoft.com/office/drawing/2014/main" id="{97AA1225-40C9-19F4-D63D-A0C9E19B6A89}"/>
              </a:ext>
            </a:extLst>
          </p:cNvPr>
          <p:cNvPicPr>
            <a:picLocks noChangeAspect="1"/>
          </p:cNvPicPr>
          <p:nvPr/>
        </p:nvPicPr>
        <p:blipFill>
          <a:blip r:embed="rId3"/>
          <a:stretch>
            <a:fillRect/>
          </a:stretch>
        </p:blipFill>
        <p:spPr>
          <a:xfrm>
            <a:off x="0" y="1790865"/>
            <a:ext cx="2633664" cy="4682070"/>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4C7369CA-6B86-EEE0-9112-1BF57EEF15E6}"/>
              </a:ext>
            </a:extLst>
          </p:cNvPr>
          <p:cNvPicPr>
            <a:picLocks noChangeAspect="1"/>
          </p:cNvPicPr>
          <p:nvPr/>
        </p:nvPicPr>
        <p:blipFill>
          <a:blip r:embed="rId4"/>
          <a:stretch>
            <a:fillRect/>
          </a:stretch>
        </p:blipFill>
        <p:spPr>
          <a:xfrm>
            <a:off x="2978475" y="2301251"/>
            <a:ext cx="2633664" cy="4682069"/>
          </a:xfrm>
          <a:prstGeom prst="rect">
            <a:avLst/>
          </a:prstGeom>
        </p:spPr>
      </p:pic>
      <p:sp>
        <p:nvSpPr>
          <p:cNvPr id="9" name="Speech Bubble: Rectangle with Corners Rounded 8">
            <a:extLst>
              <a:ext uri="{FF2B5EF4-FFF2-40B4-BE49-F238E27FC236}">
                <a16:creationId xmlns:a16="http://schemas.microsoft.com/office/drawing/2014/main" id="{D46F16C3-C515-1D3D-5545-76331C3F20C3}"/>
              </a:ext>
            </a:extLst>
          </p:cNvPr>
          <p:cNvSpPr/>
          <p:nvPr/>
        </p:nvSpPr>
        <p:spPr>
          <a:xfrm>
            <a:off x="1661643" y="1382751"/>
            <a:ext cx="3588948" cy="1775279"/>
          </a:xfrm>
          <a:prstGeom prst="wedgeRoundRectCallout">
            <a:avLst>
              <a:gd name="adj1" fmla="val -47531"/>
              <a:gd name="adj2" fmla="val 70608"/>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1600" dirty="0">
                <a:latin typeface="Trebuchet MS" panose="020B0603020202020204" pitchFamily="34" charset="0"/>
                <a:cs typeface="Gisha" panose="020B0502040204020203" pitchFamily="34" charset="-79"/>
              </a:rPr>
              <a:t>We are in a hot air balloon, flying over dangerous shark-infested waters. The balloon starts running out of air and is beginning to sink. </a:t>
            </a:r>
          </a:p>
        </p:txBody>
      </p:sp>
      <p:sp>
        <p:nvSpPr>
          <p:cNvPr id="10" name="Speech Bubble: Rectangle with Corners Rounded 9">
            <a:extLst>
              <a:ext uri="{FF2B5EF4-FFF2-40B4-BE49-F238E27FC236}">
                <a16:creationId xmlns:a16="http://schemas.microsoft.com/office/drawing/2014/main" id="{080DE877-398E-BBE9-D359-1212684F4233}"/>
              </a:ext>
            </a:extLst>
          </p:cNvPr>
          <p:cNvSpPr/>
          <p:nvPr/>
        </p:nvSpPr>
        <p:spPr>
          <a:xfrm>
            <a:off x="5350887" y="3224434"/>
            <a:ext cx="2812604" cy="1499695"/>
          </a:xfrm>
          <a:prstGeom prst="wedgeRoundRectCallout">
            <a:avLst>
              <a:gd name="adj1" fmla="val -66217"/>
              <a:gd name="adj2" fmla="val 30691"/>
              <a:gd name="adj3" fmla="val 1666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1600" dirty="0">
                <a:latin typeface="Trebuchet MS" panose="020B0603020202020204" pitchFamily="34" charset="0"/>
                <a:cs typeface="Gisha" panose="020B0502040204020203" pitchFamily="34" charset="-79"/>
              </a:rPr>
              <a:t>To survive, we must throw one person overboard.              </a:t>
            </a:r>
          </a:p>
          <a:p>
            <a:pPr marL="0" indent="0">
              <a:lnSpc>
                <a:spcPct val="150000"/>
              </a:lnSpc>
              <a:buNone/>
            </a:pPr>
            <a:r>
              <a:rPr lang="en-GB" sz="1600" dirty="0">
                <a:latin typeface="Trebuchet MS" panose="020B0603020202020204" pitchFamily="34" charset="0"/>
                <a:cs typeface="Gisha" panose="020B0502040204020203" pitchFamily="34" charset="-79"/>
              </a:rPr>
              <a:t>Who should it be?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5"/>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6"/>
          <a:stretch>
            <a:fillRect/>
          </a:stretch>
        </p:blipFill>
        <p:spPr>
          <a:xfrm rot="20284239">
            <a:off x="8636483" y="498203"/>
            <a:ext cx="2821395" cy="5015813"/>
          </a:xfrm>
          <a:prstGeom prst="rect">
            <a:avLst/>
          </a:prstGeom>
        </p:spPr>
      </p:pic>
    </p:spTree>
    <p:extLst>
      <p:ext uri="{BB962C8B-B14F-4D97-AF65-F5344CB8AC3E}">
        <p14:creationId xmlns:p14="http://schemas.microsoft.com/office/powerpoint/2010/main" val="39600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FD09EC-164D-90FE-70A9-BB91F9A79A24}"/>
              </a:ext>
            </a:extLst>
          </p:cNvPr>
          <p:cNvSpPr>
            <a:spLocks noGrp="1"/>
          </p:cNvSpPr>
          <p:nvPr>
            <p:ph type="body" sz="quarter" idx="10"/>
          </p:nvPr>
        </p:nvSpPr>
        <p:spPr/>
        <p:txBody>
          <a:bodyPr/>
          <a:lstStyle/>
          <a:p>
            <a:r>
              <a:rPr lang="en-GB" dirty="0">
                <a:latin typeface="Trebuchet MS" panose="020B0603020202020204" pitchFamily="34" charset="0"/>
              </a:rPr>
              <a:t>Today’s Plan</a:t>
            </a:r>
          </a:p>
        </p:txBody>
      </p:sp>
      <p:sp>
        <p:nvSpPr>
          <p:cNvPr id="3" name="Text Placeholder 2">
            <a:extLst>
              <a:ext uri="{FF2B5EF4-FFF2-40B4-BE49-F238E27FC236}">
                <a16:creationId xmlns:a16="http://schemas.microsoft.com/office/drawing/2014/main" id="{57F5B7BC-BDD4-C02B-C760-B2CB018FCD25}"/>
              </a:ext>
            </a:extLst>
          </p:cNvPr>
          <p:cNvSpPr>
            <a:spLocks noGrp="1"/>
          </p:cNvSpPr>
          <p:nvPr>
            <p:ph type="body" sz="quarter" idx="11"/>
          </p:nvPr>
        </p:nvSpPr>
        <p:spPr>
          <a:xfrm>
            <a:off x="444500" y="1238865"/>
            <a:ext cx="9827260" cy="4896823"/>
          </a:xfrm>
        </p:spPr>
        <p:txBody>
          <a:bodyPr/>
          <a:lstStyle/>
          <a:p>
            <a:r>
              <a:rPr lang="en-GB" dirty="0"/>
              <a:t>Today we are building upon what we learnt last week about expressing our point clearly and backing it up with an explanation.</a:t>
            </a:r>
          </a:p>
          <a:p>
            <a:endParaRPr lang="en-GB" dirty="0"/>
          </a:p>
          <a:p>
            <a:r>
              <a:rPr lang="en-GB" dirty="0"/>
              <a:t>In groups, we will be preparing some of our classmates to be passengers in the balloon, helping them to develop and present reasons why they should be saved.</a:t>
            </a:r>
          </a:p>
          <a:p>
            <a:endParaRPr lang="en-GB" dirty="0"/>
          </a:p>
          <a:p>
            <a:r>
              <a:rPr lang="en-GB" dirty="0"/>
              <a:t>Then each of us will decide who should be saved, justifying our opinions in the ways we learnt about last week.</a:t>
            </a:r>
          </a:p>
        </p:txBody>
      </p:sp>
      <p:pic>
        <p:nvPicPr>
          <p:cNvPr id="4" name="Picture 3" descr="Icon&#10;&#10;Description automatically generated with medium confidence">
            <a:extLst>
              <a:ext uri="{FF2B5EF4-FFF2-40B4-BE49-F238E27FC236}">
                <a16:creationId xmlns:a16="http://schemas.microsoft.com/office/drawing/2014/main" id="{92ED5057-A255-9E5B-0289-80E409F78ADC}"/>
              </a:ext>
            </a:extLst>
          </p:cNvPr>
          <p:cNvPicPr>
            <a:picLocks noChangeAspect="1"/>
          </p:cNvPicPr>
          <p:nvPr/>
        </p:nvPicPr>
        <p:blipFill rotWithShape="1">
          <a:blip r:embed="rId2"/>
          <a:srcRect t="25926" b="34963"/>
          <a:stretch/>
        </p:blipFill>
        <p:spPr>
          <a:xfrm>
            <a:off x="9123435" y="4392612"/>
            <a:ext cx="3068565" cy="2133600"/>
          </a:xfrm>
          <a:prstGeom prst="rect">
            <a:avLst/>
          </a:prstGeom>
        </p:spPr>
      </p:pic>
    </p:spTree>
    <p:extLst>
      <p:ext uri="{BB962C8B-B14F-4D97-AF65-F5344CB8AC3E}">
        <p14:creationId xmlns:p14="http://schemas.microsoft.com/office/powerpoint/2010/main" val="3455018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a:latin typeface="Trebuchet MS" panose="020B0603020202020204" pitchFamily="34" charset="0"/>
              </a:rPr>
              <a:t>Balloon Debate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3"/>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4"/>
          <a:stretch>
            <a:fillRect/>
          </a:stretch>
        </p:blipFill>
        <p:spPr>
          <a:xfrm rot="20284239">
            <a:off x="8636483" y="498203"/>
            <a:ext cx="2821395" cy="5015813"/>
          </a:xfrm>
          <a:prstGeom prst="rect">
            <a:avLst/>
          </a:prstGeom>
        </p:spPr>
      </p:pic>
      <p:sp>
        <p:nvSpPr>
          <p:cNvPr id="5" name="TextBox 4">
            <a:extLst>
              <a:ext uri="{FF2B5EF4-FFF2-40B4-BE49-F238E27FC236}">
                <a16:creationId xmlns:a16="http://schemas.microsoft.com/office/drawing/2014/main" id="{20B68934-A5D7-43EC-9846-C06A81322EBF}"/>
              </a:ext>
            </a:extLst>
          </p:cNvPr>
          <p:cNvSpPr txBox="1"/>
          <p:nvPr/>
        </p:nvSpPr>
        <p:spPr>
          <a:xfrm>
            <a:off x="405231" y="1459180"/>
            <a:ext cx="6246628" cy="2246769"/>
          </a:xfrm>
          <a:prstGeom prst="rect">
            <a:avLst/>
          </a:prstGeom>
          <a:noFill/>
        </p:spPr>
        <p:txBody>
          <a:bodyPr wrap="square">
            <a:spAutoFit/>
          </a:bodyPr>
          <a:lstStyle/>
          <a:p>
            <a:r>
              <a:rPr lang="en-GB" sz="2000" dirty="0">
                <a:latin typeface="Trebuchet MS" panose="020B0603020202020204" pitchFamily="34" charset="0"/>
              </a:rPr>
              <a:t>Anne Frank: diarist of the Holocaust </a:t>
            </a:r>
          </a:p>
          <a:p>
            <a:r>
              <a:rPr lang="en-GB" sz="2000" dirty="0">
                <a:latin typeface="Trebuchet MS" panose="020B0603020202020204" pitchFamily="34" charset="0"/>
              </a:rPr>
              <a:t>Matilda Wormwood: clever child, occasionally telekinetic</a:t>
            </a:r>
          </a:p>
          <a:p>
            <a:r>
              <a:rPr lang="en-GB" sz="2000" dirty="0">
                <a:latin typeface="Trebuchet MS" panose="020B0603020202020204" pitchFamily="34" charset="0"/>
              </a:rPr>
              <a:t>Tim Peake: astronaut</a:t>
            </a:r>
          </a:p>
          <a:p>
            <a:r>
              <a:rPr lang="en-GB" sz="2000" dirty="0">
                <a:latin typeface="Trebuchet MS" panose="020B0603020202020204" pitchFamily="34" charset="0"/>
              </a:rPr>
              <a:t>Genghis Khan: nomadic warlord</a:t>
            </a:r>
          </a:p>
          <a:p>
            <a:r>
              <a:rPr lang="en-GB" sz="2000" dirty="0">
                <a:latin typeface="Trebuchet MS" panose="020B0603020202020204" pitchFamily="34" charset="0"/>
              </a:rPr>
              <a:t>David Attenborough: broadcaster and naturalist </a:t>
            </a:r>
          </a:p>
          <a:p>
            <a:r>
              <a:rPr lang="en-GB" sz="2000" dirty="0">
                <a:latin typeface="Trebuchet MS" panose="020B0603020202020204" pitchFamily="34" charset="0"/>
              </a:rPr>
              <a:t>Marie Curie: discoverer of radiation</a:t>
            </a:r>
          </a:p>
        </p:txBody>
      </p:sp>
      <p:sp>
        <p:nvSpPr>
          <p:cNvPr id="11" name="TextBox 10">
            <a:extLst>
              <a:ext uri="{FF2B5EF4-FFF2-40B4-BE49-F238E27FC236}">
                <a16:creationId xmlns:a16="http://schemas.microsoft.com/office/drawing/2014/main" id="{3979D64F-C975-D1D4-4C93-DEB7D7E04216}"/>
              </a:ext>
            </a:extLst>
          </p:cNvPr>
          <p:cNvSpPr txBox="1"/>
          <p:nvPr/>
        </p:nvSpPr>
        <p:spPr>
          <a:xfrm>
            <a:off x="3354217" y="4023897"/>
            <a:ext cx="6246628" cy="1938992"/>
          </a:xfrm>
          <a:prstGeom prst="rect">
            <a:avLst/>
          </a:prstGeom>
          <a:noFill/>
        </p:spPr>
        <p:txBody>
          <a:bodyPr wrap="square">
            <a:spAutoFit/>
          </a:bodyPr>
          <a:lstStyle/>
          <a:p>
            <a:r>
              <a:rPr lang="en-GB" sz="2000">
                <a:latin typeface="Trebuchet MS" panose="020B0603020202020204" pitchFamily="34" charset="0"/>
              </a:rPr>
              <a:t>Confucius: teacher, politician and philosopher Barack Obama: ex-President of the United States Ernest Shackleton: Antarctic explorer </a:t>
            </a:r>
          </a:p>
          <a:p>
            <a:r>
              <a:rPr lang="en-GB" sz="2000">
                <a:latin typeface="Trebuchet MS" panose="020B0603020202020204" pitchFamily="34" charset="0"/>
              </a:rPr>
              <a:t>Ada Lovelace: mathematician and computer-scientist Tracy Beaker: creative rogue </a:t>
            </a:r>
          </a:p>
          <a:p>
            <a:r>
              <a:rPr lang="en-GB" sz="2000">
                <a:latin typeface="Trebuchet MS" panose="020B0603020202020204" pitchFamily="34" charset="0"/>
              </a:rPr>
              <a:t>Serena Williams: tennis player</a:t>
            </a:r>
          </a:p>
        </p:txBody>
      </p:sp>
      <p:sp>
        <p:nvSpPr>
          <p:cNvPr id="12" name="Rectangle: Rounded Corners 11">
            <a:extLst>
              <a:ext uri="{FF2B5EF4-FFF2-40B4-BE49-F238E27FC236}">
                <a16:creationId xmlns:a16="http://schemas.microsoft.com/office/drawing/2014/main" id="{99F61397-90D3-67E4-1C87-16F34A5FD204}"/>
              </a:ext>
            </a:extLst>
          </p:cNvPr>
          <p:cNvSpPr/>
          <p:nvPr/>
        </p:nvSpPr>
        <p:spPr>
          <a:xfrm>
            <a:off x="159000" y="1476210"/>
            <a:ext cx="6390433" cy="216378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EB1B6770-ED26-E216-EB23-DCFC5BACBB0F}"/>
              </a:ext>
            </a:extLst>
          </p:cNvPr>
          <p:cNvSpPr/>
          <p:nvPr/>
        </p:nvSpPr>
        <p:spPr>
          <a:xfrm>
            <a:off x="3107986" y="3911502"/>
            <a:ext cx="6390433" cy="216378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rebuchet MS" panose="020B0603020202020204" pitchFamily="34" charset="0"/>
            </a:endParaRPr>
          </a:p>
        </p:txBody>
      </p:sp>
      <p:sp>
        <p:nvSpPr>
          <p:cNvPr id="14" name="Thought Bubble: Cloud 13">
            <a:extLst>
              <a:ext uri="{FF2B5EF4-FFF2-40B4-BE49-F238E27FC236}">
                <a16:creationId xmlns:a16="http://schemas.microsoft.com/office/drawing/2014/main" id="{FAB9226B-79EB-E8A3-7756-086E955E346B}"/>
              </a:ext>
            </a:extLst>
          </p:cNvPr>
          <p:cNvSpPr/>
          <p:nvPr/>
        </p:nvSpPr>
        <p:spPr>
          <a:xfrm>
            <a:off x="6765881" y="1742611"/>
            <a:ext cx="1998978" cy="1290896"/>
          </a:xfrm>
          <a:prstGeom prst="cloudCallout">
            <a:avLst>
              <a:gd name="adj1" fmla="val 60442"/>
              <a:gd name="adj2" fmla="val 6418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Trebuchet MS" panose="020B0603020202020204" pitchFamily="34" charset="0"/>
              </a:rPr>
              <a:t>Character lists</a:t>
            </a:r>
          </a:p>
        </p:txBody>
      </p:sp>
    </p:spTree>
    <p:extLst>
      <p:ext uri="{BB962C8B-B14F-4D97-AF65-F5344CB8AC3E}">
        <p14:creationId xmlns:p14="http://schemas.microsoft.com/office/powerpoint/2010/main" val="4081483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Balloon Debate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3"/>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4"/>
          <a:stretch>
            <a:fillRect/>
          </a:stretch>
        </p:blipFill>
        <p:spPr>
          <a:xfrm rot="20284239">
            <a:off x="8636483" y="498203"/>
            <a:ext cx="2821395" cy="5015813"/>
          </a:xfrm>
          <a:prstGeom prst="rect">
            <a:avLst/>
          </a:prstGeom>
        </p:spPr>
      </p:pic>
      <p:sp>
        <p:nvSpPr>
          <p:cNvPr id="3" name="Rectangle: Rounded Corners 2">
            <a:extLst>
              <a:ext uri="{FF2B5EF4-FFF2-40B4-BE49-F238E27FC236}">
                <a16:creationId xmlns:a16="http://schemas.microsoft.com/office/drawing/2014/main" id="{41B428D0-83A9-574C-CE0F-4D8C438F5EEB}"/>
              </a:ext>
            </a:extLst>
          </p:cNvPr>
          <p:cNvSpPr/>
          <p:nvPr/>
        </p:nvSpPr>
        <p:spPr>
          <a:xfrm>
            <a:off x="444500" y="2388781"/>
            <a:ext cx="7990293" cy="33442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GB" sz="2400" dirty="0">
                <a:latin typeface="Trebuchet MS" panose="020B0603020202020204" pitchFamily="34" charset="0"/>
              </a:rPr>
              <a:t>Get into your groups</a:t>
            </a:r>
          </a:p>
          <a:p>
            <a:pPr marL="457200" indent="-457200">
              <a:buFont typeface="+mj-lt"/>
              <a:buAutoNum type="arabicPeriod"/>
            </a:pPr>
            <a:r>
              <a:rPr lang="en-GB" sz="2400" dirty="0">
                <a:latin typeface="Trebuchet MS" panose="020B0603020202020204" pitchFamily="34" charset="0"/>
              </a:rPr>
              <a:t>Pick a representative from your group – this person will go into the balloon!</a:t>
            </a:r>
          </a:p>
          <a:p>
            <a:pPr marL="457200" indent="-457200">
              <a:buFont typeface="+mj-lt"/>
              <a:buAutoNum type="arabicPeriod"/>
            </a:pPr>
            <a:r>
              <a:rPr lang="en-GB" sz="2400" dirty="0">
                <a:latin typeface="Trebuchet MS" panose="020B0603020202020204" pitchFamily="34" charset="0"/>
              </a:rPr>
              <a:t>When you have been given your character, you will have ten minutes to prepare THREE reasons why your character must stay in the balloon. </a:t>
            </a:r>
          </a:p>
          <a:p>
            <a:pPr marL="457200" indent="-457200">
              <a:buFont typeface="+mj-lt"/>
              <a:buAutoNum type="arabicPeriod"/>
            </a:pPr>
            <a:r>
              <a:rPr lang="en-GB" sz="2400" dirty="0">
                <a:latin typeface="Trebuchet MS" panose="020B0603020202020204" pitchFamily="34" charset="0"/>
              </a:rPr>
              <a:t>Use the Point and Explanation system to structure your points clearly.</a:t>
            </a:r>
          </a:p>
        </p:txBody>
      </p:sp>
      <p:sp>
        <p:nvSpPr>
          <p:cNvPr id="4" name="Rectangle 3">
            <a:extLst>
              <a:ext uri="{FF2B5EF4-FFF2-40B4-BE49-F238E27FC236}">
                <a16:creationId xmlns:a16="http://schemas.microsoft.com/office/drawing/2014/main" id="{A6FB654C-80D1-E3FE-696F-CF02FA87EE75}"/>
              </a:ext>
            </a:extLst>
          </p:cNvPr>
          <p:cNvSpPr/>
          <p:nvPr/>
        </p:nvSpPr>
        <p:spPr>
          <a:xfrm>
            <a:off x="444500" y="1399748"/>
            <a:ext cx="4871718" cy="769441"/>
          </a:xfrm>
          <a:prstGeom prst="rect">
            <a:avLst/>
          </a:prstGeom>
          <a:noFill/>
        </p:spPr>
        <p:txBody>
          <a:bodyPr wrap="none" lIns="91440" tIns="45720" rIns="91440" bIns="45720">
            <a:spAutoFit/>
          </a:bodyPr>
          <a:lstStyle/>
          <a:p>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Time to prepare…</a:t>
            </a:r>
          </a:p>
        </p:txBody>
      </p:sp>
    </p:spTree>
    <p:extLst>
      <p:ext uri="{BB962C8B-B14F-4D97-AF65-F5344CB8AC3E}">
        <p14:creationId xmlns:p14="http://schemas.microsoft.com/office/powerpoint/2010/main" val="3980951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Balloon Debate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3"/>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4"/>
          <a:stretch>
            <a:fillRect/>
          </a:stretch>
        </p:blipFill>
        <p:spPr>
          <a:xfrm rot="20284239">
            <a:off x="8636483" y="498203"/>
            <a:ext cx="2821395" cy="5015813"/>
          </a:xfrm>
          <a:prstGeom prst="rect">
            <a:avLst/>
          </a:prstGeom>
        </p:spPr>
      </p:pic>
      <p:sp>
        <p:nvSpPr>
          <p:cNvPr id="3" name="Rectangle: Rounded Corners 2">
            <a:extLst>
              <a:ext uri="{FF2B5EF4-FFF2-40B4-BE49-F238E27FC236}">
                <a16:creationId xmlns:a16="http://schemas.microsoft.com/office/drawing/2014/main" id="{41B428D0-83A9-574C-CE0F-4D8C438F5EEB}"/>
              </a:ext>
            </a:extLst>
          </p:cNvPr>
          <p:cNvSpPr/>
          <p:nvPr/>
        </p:nvSpPr>
        <p:spPr>
          <a:xfrm>
            <a:off x="444500" y="2291305"/>
            <a:ext cx="7990293" cy="373962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GB" sz="2200" dirty="0">
                <a:latin typeface="Trebuchet MS" panose="020B0603020202020204" pitchFamily="34" charset="0"/>
              </a:rPr>
              <a:t>Each representative will take their place inside the balloon and will take turns to present their first point.</a:t>
            </a:r>
          </a:p>
          <a:p>
            <a:pPr marL="457200" indent="-457200">
              <a:buFont typeface="+mj-lt"/>
              <a:buAutoNum type="arabicPeriod"/>
            </a:pPr>
            <a:r>
              <a:rPr lang="en-GB" sz="2200" dirty="0">
                <a:latin typeface="Trebuchet MS" panose="020B0603020202020204" pitchFamily="34" charset="0"/>
              </a:rPr>
              <a:t>The audience will write down key ideas and evaluate performances using </a:t>
            </a:r>
            <a:r>
              <a:rPr lang="en-GB" sz="2200" b="1" dirty="0">
                <a:latin typeface="Trebuchet MS" panose="020B0603020202020204" pitchFamily="34" charset="0"/>
              </a:rPr>
              <a:t>Point</a:t>
            </a:r>
            <a:r>
              <a:rPr lang="en-GB" sz="2200" dirty="0">
                <a:latin typeface="Trebuchet MS" panose="020B0603020202020204" pitchFamily="34" charset="0"/>
              </a:rPr>
              <a:t> and </a:t>
            </a:r>
            <a:r>
              <a:rPr lang="en-GB" sz="2200" b="1" dirty="0">
                <a:latin typeface="Trebuchet MS" panose="020B0603020202020204" pitchFamily="34" charset="0"/>
              </a:rPr>
              <a:t>Explanation</a:t>
            </a:r>
            <a:r>
              <a:rPr lang="en-GB" sz="2200" dirty="0">
                <a:latin typeface="Trebuchet MS" panose="020B0603020202020204" pitchFamily="34" charset="0"/>
              </a:rPr>
              <a:t>.</a:t>
            </a:r>
          </a:p>
          <a:p>
            <a:pPr marL="457200" indent="-457200">
              <a:buFont typeface="+mj-lt"/>
              <a:buAutoNum type="arabicPeriod"/>
            </a:pPr>
            <a:r>
              <a:rPr lang="en-GB" sz="2200" dirty="0">
                <a:latin typeface="Trebuchet MS" panose="020B0603020202020204" pitchFamily="34" charset="0"/>
              </a:rPr>
              <a:t>A vote will be taken on who to throw out of the balloon.</a:t>
            </a:r>
          </a:p>
          <a:p>
            <a:pPr marL="457200" indent="-457200">
              <a:buFont typeface="+mj-lt"/>
              <a:buAutoNum type="arabicPeriod"/>
            </a:pPr>
            <a:r>
              <a:rPr lang="en-GB" sz="2200" dirty="0">
                <a:latin typeface="Trebuchet MS" panose="020B0603020202020204" pitchFamily="34" charset="0"/>
              </a:rPr>
              <a:t>The remaining candidates will present their next point, and voting and elimination will take place again.</a:t>
            </a:r>
          </a:p>
          <a:p>
            <a:pPr marL="457200" indent="-457200">
              <a:buFont typeface="+mj-lt"/>
              <a:buAutoNum type="arabicPeriod"/>
            </a:pPr>
            <a:r>
              <a:rPr lang="en-GB" sz="2200" dirty="0">
                <a:latin typeface="Trebuchet MS" panose="020B0603020202020204" pitchFamily="34" charset="0"/>
              </a:rPr>
              <a:t>This will happen again, until only the winner is left in the balloon!</a:t>
            </a:r>
          </a:p>
        </p:txBody>
      </p:sp>
      <p:sp>
        <p:nvSpPr>
          <p:cNvPr id="4" name="Rectangle 3">
            <a:extLst>
              <a:ext uri="{FF2B5EF4-FFF2-40B4-BE49-F238E27FC236}">
                <a16:creationId xmlns:a16="http://schemas.microsoft.com/office/drawing/2014/main" id="{CD8BECB4-8BD5-09EC-7A8B-EBC5EF40ECAE}"/>
              </a:ext>
            </a:extLst>
          </p:cNvPr>
          <p:cNvSpPr/>
          <p:nvPr/>
        </p:nvSpPr>
        <p:spPr>
          <a:xfrm>
            <a:off x="444500" y="1337350"/>
            <a:ext cx="7891426" cy="769441"/>
          </a:xfrm>
          <a:prstGeom prst="rect">
            <a:avLst/>
          </a:prstGeom>
          <a:noFill/>
        </p:spPr>
        <p:txBody>
          <a:bodyPr wrap="square" lIns="91440" tIns="45720" rIns="91440" bIns="45720">
            <a:spAutoFit/>
          </a:bodyPr>
          <a:lstStyle/>
          <a:p>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Put your skills to the test!</a:t>
            </a:r>
            <a:endPar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endParaRPr>
          </a:p>
        </p:txBody>
      </p:sp>
    </p:spTree>
    <p:extLst>
      <p:ext uri="{BB962C8B-B14F-4D97-AF65-F5344CB8AC3E}">
        <p14:creationId xmlns:p14="http://schemas.microsoft.com/office/powerpoint/2010/main" val="975455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2364850" y="1141607"/>
            <a:ext cx="746230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Swimming or Running?</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A: I prefer…</a:t>
            </a:r>
          </a:p>
          <a:p>
            <a:pPr algn="ctr"/>
            <a:endParaRPr lang="en-GB" sz="4000" dirty="0">
              <a:latin typeface="Trebuchet MS" panose="020B0603020202020204" pitchFamily="34" charset="0"/>
            </a:endParaRPr>
          </a:p>
          <a:p>
            <a:pPr algn="ctr"/>
            <a:r>
              <a:rPr lang="en-GB" sz="4000" dirty="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2905207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2612422" y="1141607"/>
            <a:ext cx="6967164"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Tennis or Basketball?</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A: I prefer…</a:t>
            </a:r>
          </a:p>
          <a:p>
            <a:pPr algn="ctr"/>
            <a:endParaRPr lang="en-GB" sz="4000" dirty="0">
              <a:latin typeface="Trebuchet MS" panose="020B0603020202020204" pitchFamily="34" charset="0"/>
            </a:endParaRPr>
          </a:p>
          <a:p>
            <a:pPr algn="ctr"/>
            <a:r>
              <a:rPr lang="en-GB" sz="4000" dirty="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1694772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3876480" y="1141607"/>
            <a:ext cx="4439036"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Cats or Dogs</a:t>
            </a: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A: I prefer…</a:t>
            </a:r>
          </a:p>
          <a:p>
            <a:pPr algn="ctr"/>
            <a:endParaRPr lang="en-GB" sz="4000" dirty="0">
              <a:latin typeface="Trebuchet MS" panose="020B0603020202020204" pitchFamily="34" charset="0"/>
            </a:endParaRPr>
          </a:p>
          <a:p>
            <a:pPr algn="ctr"/>
            <a:r>
              <a:rPr lang="en-GB" sz="4000" dirty="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204032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3139905" y="1141607"/>
            <a:ext cx="5912196"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Fis</a:t>
            </a: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h or Hamsters</a:t>
            </a: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A: I prefer…</a:t>
            </a:r>
          </a:p>
          <a:p>
            <a:pPr algn="ctr"/>
            <a:endParaRPr lang="en-GB" sz="4000">
              <a:latin typeface="Trebuchet MS" panose="020B0603020202020204" pitchFamily="34" charset="0"/>
            </a:endParaRPr>
          </a:p>
          <a:p>
            <a:pPr algn="ctr"/>
            <a:r>
              <a:rPr lang="en-GB" sz="400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761448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BB597-E791-3009-D6DB-F5A5D6C45A3A}"/>
              </a:ext>
            </a:extLst>
          </p:cNvPr>
          <p:cNvSpPr>
            <a:spLocks noGrp="1"/>
          </p:cNvSpPr>
          <p:nvPr>
            <p:ph type="body" sz="quarter" idx="10"/>
          </p:nvPr>
        </p:nvSpPr>
        <p:spPr/>
        <p:txBody>
          <a:bodyPr/>
          <a:lstStyle/>
          <a:p>
            <a:r>
              <a:rPr lang="en-GB" dirty="0">
                <a:latin typeface="Trebuchet MS" panose="020B0603020202020204" pitchFamily="34" charset="0"/>
              </a:rPr>
              <a:t>Can you match the key words and definitions?</a:t>
            </a:r>
          </a:p>
        </p:txBody>
      </p:sp>
      <p:grpSp>
        <p:nvGrpSpPr>
          <p:cNvPr id="6" name="Group 5">
            <a:extLst>
              <a:ext uri="{FF2B5EF4-FFF2-40B4-BE49-F238E27FC236}">
                <a16:creationId xmlns:a16="http://schemas.microsoft.com/office/drawing/2014/main" id="{91D1743B-71E4-3E72-2059-CF1E82E21A57}"/>
              </a:ext>
            </a:extLst>
          </p:cNvPr>
          <p:cNvGrpSpPr/>
          <p:nvPr/>
        </p:nvGrpSpPr>
        <p:grpSpPr>
          <a:xfrm>
            <a:off x="2741278" y="1219805"/>
            <a:ext cx="2052938" cy="913689"/>
            <a:chOff x="5865990" y="100"/>
            <a:chExt cx="2448311" cy="1468986"/>
          </a:xfrm>
        </p:grpSpPr>
        <p:sp>
          <p:nvSpPr>
            <p:cNvPr id="25" name="Rectangle 24">
              <a:extLst>
                <a:ext uri="{FF2B5EF4-FFF2-40B4-BE49-F238E27FC236}">
                  <a16:creationId xmlns:a16="http://schemas.microsoft.com/office/drawing/2014/main" id="{5FBE320D-DAA4-65A7-3DA9-1E299B1610FF}"/>
                </a:ext>
              </a:extLst>
            </p:cNvPr>
            <p:cNvSpPr/>
            <p:nvPr/>
          </p:nvSpPr>
          <p:spPr>
            <a:xfrm>
              <a:off x="5865990" y="100"/>
              <a:ext cx="2448311" cy="146898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TextBox 25">
              <a:extLst>
                <a:ext uri="{FF2B5EF4-FFF2-40B4-BE49-F238E27FC236}">
                  <a16:creationId xmlns:a16="http://schemas.microsoft.com/office/drawing/2014/main" id="{780505CD-9772-927C-DCF5-4ADFCB0935C7}"/>
                </a:ext>
              </a:extLst>
            </p:cNvPr>
            <p:cNvSpPr txBox="1"/>
            <p:nvPr/>
          </p:nvSpPr>
          <p:spPr>
            <a:xfrm>
              <a:off x="5865990" y="100"/>
              <a:ext cx="2448311" cy="1468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2400" dirty="0">
                  <a:latin typeface="Trebuchet MS" panose="020B0603020202020204" pitchFamily="34" charset="0"/>
                </a:rPr>
                <a:t>Organisation</a:t>
              </a:r>
              <a:endParaRPr lang="en-US" sz="2400" kern="1200" dirty="0">
                <a:latin typeface="Trebuchet MS" panose="020B0603020202020204" pitchFamily="34" charset="0"/>
              </a:endParaRPr>
            </a:p>
          </p:txBody>
        </p:sp>
      </p:grpSp>
      <p:grpSp>
        <p:nvGrpSpPr>
          <p:cNvPr id="7" name="Group 6">
            <a:extLst>
              <a:ext uri="{FF2B5EF4-FFF2-40B4-BE49-F238E27FC236}">
                <a16:creationId xmlns:a16="http://schemas.microsoft.com/office/drawing/2014/main" id="{88E42FBD-F3BE-C1EA-4CC3-2E7CF498BA61}"/>
              </a:ext>
            </a:extLst>
          </p:cNvPr>
          <p:cNvGrpSpPr/>
          <p:nvPr/>
        </p:nvGrpSpPr>
        <p:grpSpPr>
          <a:xfrm>
            <a:off x="444500" y="1219805"/>
            <a:ext cx="2052939" cy="913689"/>
            <a:chOff x="8559132" y="100"/>
            <a:chExt cx="2448312" cy="1468986"/>
          </a:xfrm>
        </p:grpSpPr>
        <p:sp>
          <p:nvSpPr>
            <p:cNvPr id="23" name="Rectangle 22">
              <a:extLst>
                <a:ext uri="{FF2B5EF4-FFF2-40B4-BE49-F238E27FC236}">
                  <a16:creationId xmlns:a16="http://schemas.microsoft.com/office/drawing/2014/main" id="{27105C11-6FA7-3417-AC38-6F8A02313354}"/>
                </a:ext>
              </a:extLst>
            </p:cNvPr>
            <p:cNvSpPr/>
            <p:nvPr/>
          </p:nvSpPr>
          <p:spPr>
            <a:xfrm>
              <a:off x="8559133" y="100"/>
              <a:ext cx="2448311" cy="146898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TextBox 23">
              <a:extLst>
                <a:ext uri="{FF2B5EF4-FFF2-40B4-BE49-F238E27FC236}">
                  <a16:creationId xmlns:a16="http://schemas.microsoft.com/office/drawing/2014/main" id="{77DBAF52-7EB6-6224-4205-39E4291F83EC}"/>
                </a:ext>
              </a:extLst>
            </p:cNvPr>
            <p:cNvSpPr txBox="1"/>
            <p:nvPr/>
          </p:nvSpPr>
          <p:spPr>
            <a:xfrm>
              <a:off x="8559132" y="100"/>
              <a:ext cx="2448311" cy="1468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2800" kern="1200" dirty="0">
                  <a:latin typeface="Trebuchet MS" panose="020B0603020202020204" pitchFamily="34" charset="0"/>
                </a:rPr>
                <a:t>Evidence</a:t>
              </a:r>
              <a:endParaRPr lang="en-US" sz="2800" kern="1200" dirty="0">
                <a:latin typeface="Trebuchet MS" panose="020B0603020202020204" pitchFamily="34" charset="0"/>
              </a:endParaRPr>
            </a:p>
          </p:txBody>
        </p:sp>
      </p:grpSp>
      <p:grpSp>
        <p:nvGrpSpPr>
          <p:cNvPr id="31" name="Group 30">
            <a:extLst>
              <a:ext uri="{FF2B5EF4-FFF2-40B4-BE49-F238E27FC236}">
                <a16:creationId xmlns:a16="http://schemas.microsoft.com/office/drawing/2014/main" id="{3EC5A936-C247-70ED-B1B9-9AAE3BC52C8B}"/>
              </a:ext>
            </a:extLst>
          </p:cNvPr>
          <p:cNvGrpSpPr/>
          <p:nvPr/>
        </p:nvGrpSpPr>
        <p:grpSpPr>
          <a:xfrm>
            <a:off x="7494232" y="1217235"/>
            <a:ext cx="2052938" cy="913689"/>
            <a:chOff x="3172848" y="1713918"/>
            <a:chExt cx="2448312" cy="1468986"/>
          </a:xfrm>
        </p:grpSpPr>
        <p:sp>
          <p:nvSpPr>
            <p:cNvPr id="32" name="Rectangle 31">
              <a:extLst>
                <a:ext uri="{FF2B5EF4-FFF2-40B4-BE49-F238E27FC236}">
                  <a16:creationId xmlns:a16="http://schemas.microsoft.com/office/drawing/2014/main" id="{3566575C-B1CD-57EF-6076-CF68F368E68B}"/>
                </a:ext>
              </a:extLst>
            </p:cNvPr>
            <p:cNvSpPr/>
            <p:nvPr/>
          </p:nvSpPr>
          <p:spPr>
            <a:xfrm>
              <a:off x="3172848" y="1713918"/>
              <a:ext cx="2448311" cy="146898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TextBox 32">
              <a:extLst>
                <a:ext uri="{FF2B5EF4-FFF2-40B4-BE49-F238E27FC236}">
                  <a16:creationId xmlns:a16="http://schemas.microsoft.com/office/drawing/2014/main" id="{F71C3C4D-1AC3-E0B3-6886-3F48BF641607}"/>
                </a:ext>
              </a:extLst>
            </p:cNvPr>
            <p:cNvSpPr txBox="1"/>
            <p:nvPr/>
          </p:nvSpPr>
          <p:spPr>
            <a:xfrm>
              <a:off x="3172850" y="1713918"/>
              <a:ext cx="2448310" cy="1468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2800" kern="1200" dirty="0">
                  <a:latin typeface="Trebuchet MS" panose="020B0603020202020204" pitchFamily="34" charset="0"/>
                </a:rPr>
                <a:t>Reasoning</a:t>
              </a:r>
              <a:endParaRPr lang="en-US" sz="2800" kern="1200" dirty="0">
                <a:latin typeface="Trebuchet MS" panose="020B0603020202020204" pitchFamily="34" charset="0"/>
              </a:endParaRPr>
            </a:p>
          </p:txBody>
        </p:sp>
      </p:grpSp>
      <p:grpSp>
        <p:nvGrpSpPr>
          <p:cNvPr id="34" name="Group 33">
            <a:extLst>
              <a:ext uri="{FF2B5EF4-FFF2-40B4-BE49-F238E27FC236}">
                <a16:creationId xmlns:a16="http://schemas.microsoft.com/office/drawing/2014/main" id="{7C31BA20-4374-80A2-AB0D-5516359E446C}"/>
              </a:ext>
            </a:extLst>
          </p:cNvPr>
          <p:cNvGrpSpPr/>
          <p:nvPr/>
        </p:nvGrpSpPr>
        <p:grpSpPr>
          <a:xfrm>
            <a:off x="9852658" y="1217234"/>
            <a:ext cx="2052938" cy="913689"/>
            <a:chOff x="5865990" y="1713918"/>
            <a:chExt cx="2448311" cy="1468986"/>
          </a:xfrm>
        </p:grpSpPr>
        <p:sp>
          <p:nvSpPr>
            <p:cNvPr id="35" name="Rectangle 34">
              <a:extLst>
                <a:ext uri="{FF2B5EF4-FFF2-40B4-BE49-F238E27FC236}">
                  <a16:creationId xmlns:a16="http://schemas.microsoft.com/office/drawing/2014/main" id="{E35359E0-78ED-7A46-7A9B-806AFCCCBBC0}"/>
                </a:ext>
              </a:extLst>
            </p:cNvPr>
            <p:cNvSpPr/>
            <p:nvPr/>
          </p:nvSpPr>
          <p:spPr>
            <a:xfrm>
              <a:off x="5865990" y="1713918"/>
              <a:ext cx="2448311" cy="146898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TextBox 35">
              <a:extLst>
                <a:ext uri="{FF2B5EF4-FFF2-40B4-BE49-F238E27FC236}">
                  <a16:creationId xmlns:a16="http://schemas.microsoft.com/office/drawing/2014/main" id="{F4905359-07DF-645F-35FF-AD21DF01468A}"/>
                </a:ext>
              </a:extLst>
            </p:cNvPr>
            <p:cNvSpPr txBox="1"/>
            <p:nvPr/>
          </p:nvSpPr>
          <p:spPr>
            <a:xfrm>
              <a:off x="5865990" y="1713918"/>
              <a:ext cx="2448311" cy="1468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2800" kern="1200" dirty="0">
                  <a:latin typeface="Trebuchet MS" panose="020B0603020202020204" pitchFamily="34" charset="0"/>
                </a:rPr>
                <a:t>Expression</a:t>
              </a:r>
              <a:endParaRPr lang="en-US" sz="2800" kern="1200" dirty="0">
                <a:latin typeface="Trebuchet MS" panose="020B0603020202020204" pitchFamily="34" charset="0"/>
              </a:endParaRPr>
            </a:p>
          </p:txBody>
        </p:sp>
      </p:grpSp>
      <p:grpSp>
        <p:nvGrpSpPr>
          <p:cNvPr id="37" name="Group 36">
            <a:extLst>
              <a:ext uri="{FF2B5EF4-FFF2-40B4-BE49-F238E27FC236}">
                <a16:creationId xmlns:a16="http://schemas.microsoft.com/office/drawing/2014/main" id="{6082FC7A-3DD6-E914-C423-D39745875917}"/>
              </a:ext>
            </a:extLst>
          </p:cNvPr>
          <p:cNvGrpSpPr/>
          <p:nvPr/>
        </p:nvGrpSpPr>
        <p:grpSpPr>
          <a:xfrm>
            <a:off x="5116252" y="1217235"/>
            <a:ext cx="2052938" cy="913689"/>
            <a:chOff x="4519419" y="3427735"/>
            <a:chExt cx="2448311" cy="1468986"/>
          </a:xfrm>
        </p:grpSpPr>
        <p:sp>
          <p:nvSpPr>
            <p:cNvPr id="38" name="Rectangle 37">
              <a:extLst>
                <a:ext uri="{FF2B5EF4-FFF2-40B4-BE49-F238E27FC236}">
                  <a16:creationId xmlns:a16="http://schemas.microsoft.com/office/drawing/2014/main" id="{0DA4FC62-700C-C9FB-3B46-F4FF1F33E46E}"/>
                </a:ext>
              </a:extLst>
            </p:cNvPr>
            <p:cNvSpPr/>
            <p:nvPr/>
          </p:nvSpPr>
          <p:spPr>
            <a:xfrm>
              <a:off x="4519419" y="3427735"/>
              <a:ext cx="2448311" cy="146898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TextBox 38">
              <a:extLst>
                <a:ext uri="{FF2B5EF4-FFF2-40B4-BE49-F238E27FC236}">
                  <a16:creationId xmlns:a16="http://schemas.microsoft.com/office/drawing/2014/main" id="{C4C7C6E2-8287-0A16-84C6-29E18BE3B2B0}"/>
                </a:ext>
              </a:extLst>
            </p:cNvPr>
            <p:cNvSpPr txBox="1"/>
            <p:nvPr/>
          </p:nvSpPr>
          <p:spPr>
            <a:xfrm>
              <a:off x="4519419" y="3427735"/>
              <a:ext cx="2448311" cy="1468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2400" kern="1200" dirty="0">
                  <a:latin typeface="Trebuchet MS" panose="020B0603020202020204" pitchFamily="34" charset="0"/>
                </a:rPr>
                <a:t>Prioritisation</a:t>
              </a:r>
              <a:endParaRPr lang="en-US" sz="2400" kern="1200" dirty="0">
                <a:latin typeface="Trebuchet MS" panose="020B0603020202020204" pitchFamily="34" charset="0"/>
              </a:endParaRPr>
            </a:p>
          </p:txBody>
        </p:sp>
      </p:grpSp>
      <p:sp>
        <p:nvSpPr>
          <p:cNvPr id="41" name="TextBox 40">
            <a:extLst>
              <a:ext uri="{FF2B5EF4-FFF2-40B4-BE49-F238E27FC236}">
                <a16:creationId xmlns:a16="http://schemas.microsoft.com/office/drawing/2014/main" id="{F2FDA1D4-B927-B8A3-9CEF-D36489621758}"/>
              </a:ext>
            </a:extLst>
          </p:cNvPr>
          <p:cNvSpPr txBox="1"/>
          <p:nvPr/>
        </p:nvSpPr>
        <p:spPr>
          <a:xfrm>
            <a:off x="9889613" y="4724507"/>
            <a:ext cx="2015983" cy="1477328"/>
          </a:xfrm>
          <a:prstGeom prst="rect">
            <a:avLst/>
          </a:prstGeom>
          <a:noFill/>
          <a:ln w="19050">
            <a:solidFill>
              <a:schemeClr val="accent1"/>
            </a:solidFill>
          </a:ln>
        </p:spPr>
        <p:txBody>
          <a:bodyPr wrap="square">
            <a:spAutoFit/>
          </a:bodyPr>
          <a:lstStyle/>
          <a:p>
            <a:r>
              <a:rPr lang="en-GB" dirty="0">
                <a:latin typeface="Trebuchet MS" panose="020B0603020202020204" pitchFamily="34" charset="0"/>
              </a:rPr>
              <a:t>the way in which  different parts are arranged or relate to each other.</a:t>
            </a:r>
          </a:p>
        </p:txBody>
      </p:sp>
      <p:sp>
        <p:nvSpPr>
          <p:cNvPr id="43" name="TextBox 42">
            <a:extLst>
              <a:ext uri="{FF2B5EF4-FFF2-40B4-BE49-F238E27FC236}">
                <a16:creationId xmlns:a16="http://schemas.microsoft.com/office/drawing/2014/main" id="{A0BC74F9-54F7-0CF3-3B09-1056965A1F4C}"/>
              </a:ext>
            </a:extLst>
          </p:cNvPr>
          <p:cNvSpPr txBox="1"/>
          <p:nvPr/>
        </p:nvSpPr>
        <p:spPr>
          <a:xfrm>
            <a:off x="7514640" y="4724507"/>
            <a:ext cx="2052937" cy="1200329"/>
          </a:xfrm>
          <a:prstGeom prst="rect">
            <a:avLst/>
          </a:prstGeom>
          <a:noFill/>
          <a:ln w="19050">
            <a:solidFill>
              <a:schemeClr val="accent1"/>
            </a:solidFill>
          </a:ln>
        </p:spPr>
        <p:txBody>
          <a:bodyPr wrap="square">
            <a:spAutoFit/>
          </a:bodyPr>
          <a:lstStyle/>
          <a:p>
            <a:r>
              <a:rPr lang="en-GB" dirty="0">
                <a:latin typeface="Trebuchet MS" panose="020B0603020202020204" pitchFamily="34" charset="0"/>
              </a:rPr>
              <a:t>the facts or information which are used to try to prove something</a:t>
            </a:r>
          </a:p>
        </p:txBody>
      </p:sp>
      <p:sp>
        <p:nvSpPr>
          <p:cNvPr id="47" name="TextBox 46">
            <a:extLst>
              <a:ext uri="{FF2B5EF4-FFF2-40B4-BE49-F238E27FC236}">
                <a16:creationId xmlns:a16="http://schemas.microsoft.com/office/drawing/2014/main" id="{6AB17E4C-23D5-CFF2-A0E0-AB0CC2547BFA}"/>
              </a:ext>
            </a:extLst>
          </p:cNvPr>
          <p:cNvSpPr txBox="1"/>
          <p:nvPr/>
        </p:nvSpPr>
        <p:spPr>
          <a:xfrm>
            <a:off x="5116252" y="4724507"/>
            <a:ext cx="2052938" cy="1477328"/>
          </a:xfrm>
          <a:prstGeom prst="rect">
            <a:avLst/>
          </a:prstGeom>
          <a:noFill/>
          <a:ln w="19050">
            <a:solidFill>
              <a:schemeClr val="accent1"/>
            </a:solidFill>
          </a:ln>
        </p:spPr>
        <p:txBody>
          <a:bodyPr wrap="square">
            <a:spAutoFit/>
          </a:bodyPr>
          <a:lstStyle/>
          <a:p>
            <a:r>
              <a:rPr lang="en-GB">
                <a:latin typeface="Trebuchet MS" panose="020B0603020202020204" pitchFamily="34" charset="0"/>
              </a:rPr>
              <a:t>a look on someone's face that conveys a particular emotion</a:t>
            </a:r>
          </a:p>
        </p:txBody>
      </p:sp>
      <p:sp>
        <p:nvSpPr>
          <p:cNvPr id="51" name="TextBox 50">
            <a:extLst>
              <a:ext uri="{FF2B5EF4-FFF2-40B4-BE49-F238E27FC236}">
                <a16:creationId xmlns:a16="http://schemas.microsoft.com/office/drawing/2014/main" id="{55DB193A-61B5-B25C-0ABD-64EA5DDDE310}"/>
              </a:ext>
            </a:extLst>
          </p:cNvPr>
          <p:cNvSpPr txBox="1"/>
          <p:nvPr/>
        </p:nvSpPr>
        <p:spPr>
          <a:xfrm>
            <a:off x="2741279" y="4724507"/>
            <a:ext cx="2052938" cy="1477328"/>
          </a:xfrm>
          <a:prstGeom prst="rect">
            <a:avLst/>
          </a:prstGeom>
          <a:noFill/>
          <a:ln w="19050">
            <a:solidFill>
              <a:schemeClr val="accent1"/>
            </a:solidFill>
          </a:ln>
        </p:spPr>
        <p:txBody>
          <a:bodyPr wrap="square">
            <a:spAutoFit/>
          </a:bodyPr>
          <a:lstStyle/>
          <a:p>
            <a:r>
              <a:rPr lang="en-GB" dirty="0">
                <a:latin typeface="Trebuchet MS" panose="020B0603020202020204" pitchFamily="34" charset="0"/>
              </a:rPr>
              <a:t>the process by which you reach a conclusion after thinking about all the facts</a:t>
            </a:r>
          </a:p>
        </p:txBody>
      </p:sp>
      <p:sp>
        <p:nvSpPr>
          <p:cNvPr id="55" name="TextBox 54">
            <a:extLst>
              <a:ext uri="{FF2B5EF4-FFF2-40B4-BE49-F238E27FC236}">
                <a16:creationId xmlns:a16="http://schemas.microsoft.com/office/drawing/2014/main" id="{AE74D28E-B920-8D97-E8B5-6BE4DA42196F}"/>
              </a:ext>
            </a:extLst>
          </p:cNvPr>
          <p:cNvSpPr txBox="1"/>
          <p:nvPr/>
        </p:nvSpPr>
        <p:spPr>
          <a:xfrm>
            <a:off x="444500" y="4724507"/>
            <a:ext cx="2052938" cy="1477328"/>
          </a:xfrm>
          <a:prstGeom prst="rect">
            <a:avLst/>
          </a:prstGeom>
          <a:noFill/>
          <a:ln w="19050">
            <a:solidFill>
              <a:schemeClr val="accent1"/>
            </a:solidFill>
          </a:ln>
        </p:spPr>
        <p:txBody>
          <a:bodyPr wrap="square">
            <a:spAutoFit/>
          </a:bodyPr>
          <a:lstStyle/>
          <a:p>
            <a:r>
              <a:rPr lang="en-GB" dirty="0">
                <a:latin typeface="Trebuchet MS" panose="020B0603020202020204" pitchFamily="34" charset="0"/>
              </a:rPr>
              <a:t>to organise or deal with something according to its importance</a:t>
            </a:r>
          </a:p>
        </p:txBody>
      </p:sp>
    </p:spTree>
    <p:extLst>
      <p:ext uri="{BB962C8B-B14F-4D97-AF65-F5344CB8AC3E}">
        <p14:creationId xmlns:p14="http://schemas.microsoft.com/office/powerpoint/2010/main" val="100817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8.33333E-7 1.11111E-6 L -0.58008 -0.31644 " pathEditMode="relative" rAng="0" ptsTypes="AA">
                                      <p:cBhvr>
                                        <p:cTn id="6" dur="2000" fill="hold"/>
                                        <p:tgtEl>
                                          <p:spTgt spid="43"/>
                                        </p:tgtEl>
                                        <p:attrNameLst>
                                          <p:attrName>ppt_x</p:attrName>
                                          <p:attrName>ppt_y</p:attrName>
                                        </p:attrNameLst>
                                      </p:cBhvr>
                                      <p:rCtr x="-29010" y="-15833"/>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2.08333E-7 2.22222E-6 L -0.58633 -0.25116 " pathEditMode="relative" rAng="0" ptsTypes="AA">
                                      <p:cBhvr>
                                        <p:cTn id="10" dur="2000" fill="hold"/>
                                        <p:tgtEl>
                                          <p:spTgt spid="41"/>
                                        </p:tgtEl>
                                        <p:attrNameLst>
                                          <p:attrName>ppt_x</p:attrName>
                                          <p:attrName>ppt_y</p:attrName>
                                        </p:attrNameLst>
                                      </p:cBhvr>
                                      <p:rCtr x="-29323" y="-12569"/>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2.91667E-6 2.22222E-6 L 0.38594 -0.30741 " pathEditMode="relative" rAng="0" ptsTypes="AA">
                                      <p:cBhvr>
                                        <p:cTn id="14" dur="2000" fill="hold"/>
                                        <p:tgtEl>
                                          <p:spTgt spid="55"/>
                                        </p:tgtEl>
                                        <p:attrNameLst>
                                          <p:attrName>ppt_x</p:attrName>
                                          <p:attrName>ppt_y</p:attrName>
                                        </p:attrNameLst>
                                      </p:cBhvr>
                                      <p:rCtr x="19297" y="-1537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375E-6 2.22222E-6 L 0.39128 -0.21551 " pathEditMode="relative" rAng="0" ptsTypes="AA">
                                      <p:cBhvr>
                                        <p:cTn id="18" dur="2000" fill="hold"/>
                                        <p:tgtEl>
                                          <p:spTgt spid="51"/>
                                        </p:tgtEl>
                                        <p:attrNameLst>
                                          <p:attrName>ppt_x</p:attrName>
                                          <p:attrName>ppt_y</p:attrName>
                                        </p:attrNameLst>
                                      </p:cBhvr>
                                      <p:rCtr x="19557" y="-1078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95833E-6 2.22222E-6 L 0.38867 -0.29653 " pathEditMode="relative" rAng="0" ptsTypes="AA">
                                      <p:cBhvr>
                                        <p:cTn id="22" dur="2000" fill="hold"/>
                                        <p:tgtEl>
                                          <p:spTgt spid="47"/>
                                        </p:tgtEl>
                                        <p:attrNameLst>
                                          <p:attrName>ppt_x</p:attrName>
                                          <p:attrName>ppt_y</p:attrName>
                                        </p:attrNameLst>
                                      </p:cBhvr>
                                      <p:rCtr x="19427" y="-1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7" grpId="0" animBg="1"/>
      <p:bldP spid="51" grpId="0" animBg="1"/>
      <p:bldP spid="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3579929" y="1141607"/>
            <a:ext cx="5032148"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Chips or Salad?</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A: I prefer…</a:t>
            </a:r>
          </a:p>
          <a:p>
            <a:pPr algn="ctr"/>
            <a:endParaRPr lang="en-GB" sz="4000">
              <a:latin typeface="Trebuchet MS" panose="020B0603020202020204" pitchFamily="34" charset="0"/>
            </a:endParaRPr>
          </a:p>
          <a:p>
            <a:pPr algn="ctr"/>
            <a:r>
              <a:rPr lang="en-GB" sz="400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12524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2897852" y="1141607"/>
            <a:ext cx="6396303"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Fruit or Chocolate?</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A: I prefer…</a:t>
            </a:r>
          </a:p>
          <a:p>
            <a:pPr algn="ctr"/>
            <a:endParaRPr lang="en-GB" sz="4000">
              <a:latin typeface="Trebuchet MS" panose="020B0603020202020204" pitchFamily="34" charset="0"/>
            </a:endParaRPr>
          </a:p>
          <a:p>
            <a:pPr algn="ctr"/>
            <a:r>
              <a:rPr lang="en-GB" sz="400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3854559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2961011" y="1141607"/>
            <a:ext cx="6269986"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TV or Videogames?</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A: I prefer…</a:t>
            </a:r>
          </a:p>
          <a:p>
            <a:pPr algn="ctr"/>
            <a:endParaRPr lang="en-GB" sz="4000">
              <a:latin typeface="Trebuchet MS" panose="020B0603020202020204" pitchFamily="34" charset="0"/>
            </a:endParaRPr>
          </a:p>
          <a:p>
            <a:pPr algn="ctr"/>
            <a:r>
              <a:rPr lang="en-GB" sz="400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3465864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2878616" y="1141607"/>
            <a:ext cx="643477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Summer or Winter?</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A: I prefer…</a:t>
            </a:r>
          </a:p>
          <a:p>
            <a:pPr algn="ctr"/>
            <a:endParaRPr lang="en-GB" sz="4000">
              <a:latin typeface="Trebuchet MS" panose="020B0603020202020204" pitchFamily="34" charset="0"/>
            </a:endParaRPr>
          </a:p>
          <a:p>
            <a:pPr algn="ctr"/>
            <a:r>
              <a:rPr lang="en-GB" sz="400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3442539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DFF578-9D7D-4253-97E7-749A034D6619}"/>
              </a:ext>
            </a:extLst>
          </p:cNvPr>
          <p:cNvSpPr>
            <a:spLocks noGrp="1"/>
          </p:cNvSpPr>
          <p:nvPr>
            <p:ph type="body" sz="quarter" idx="10"/>
          </p:nvPr>
        </p:nvSpPr>
        <p:spPr/>
        <p:txBody>
          <a:bodyPr/>
          <a:lstStyle/>
          <a:p>
            <a:r>
              <a:rPr lang="en-GB" dirty="0"/>
              <a:t>Lesson 4A: Introduction to style</a:t>
            </a:r>
          </a:p>
        </p:txBody>
      </p:sp>
      <p:pic>
        <p:nvPicPr>
          <p:cNvPr id="2" name="Picture 1" descr="A picture containing text, sign, clipart&#10;&#10;Description automatically generated">
            <a:extLst>
              <a:ext uri="{FF2B5EF4-FFF2-40B4-BE49-F238E27FC236}">
                <a16:creationId xmlns:a16="http://schemas.microsoft.com/office/drawing/2014/main" id="{921B27BF-9138-B34C-270D-DDD161746BEB}"/>
              </a:ext>
            </a:extLst>
          </p:cNvPr>
          <p:cNvPicPr>
            <a:picLocks noChangeAspect="1"/>
          </p:cNvPicPr>
          <p:nvPr/>
        </p:nvPicPr>
        <p:blipFill>
          <a:blip r:embed="rId2"/>
          <a:stretch>
            <a:fillRect/>
          </a:stretch>
        </p:blipFill>
        <p:spPr>
          <a:xfrm>
            <a:off x="223018" y="6297869"/>
            <a:ext cx="1379279" cy="350133"/>
          </a:xfrm>
          <a:prstGeom prst="rect">
            <a:avLst/>
          </a:prstGeom>
        </p:spPr>
      </p:pic>
    </p:spTree>
    <p:extLst>
      <p:ext uri="{BB962C8B-B14F-4D97-AF65-F5344CB8AC3E}">
        <p14:creationId xmlns:p14="http://schemas.microsoft.com/office/powerpoint/2010/main" val="72522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4024B-8B9D-4B4A-A3C3-53187B94B597}"/>
              </a:ext>
            </a:extLst>
          </p:cNvPr>
          <p:cNvSpPr>
            <a:spLocks noGrp="1"/>
          </p:cNvSpPr>
          <p:nvPr>
            <p:ph type="body" sz="quarter" idx="10"/>
          </p:nvPr>
        </p:nvSpPr>
        <p:spPr/>
        <p:txBody>
          <a:bodyPr/>
          <a:lstStyle/>
          <a:p>
            <a:r>
              <a:rPr lang="en-GB" dirty="0">
                <a:latin typeface="Trebuchet MS" panose="020B0603020202020204" pitchFamily="34" charset="0"/>
              </a:rPr>
              <a:t>Structuring arguments</a:t>
            </a:r>
          </a:p>
        </p:txBody>
      </p:sp>
      <p:pic>
        <p:nvPicPr>
          <p:cNvPr id="4" name="Picture 3" descr="A picture containing text, sign, clipart&#10;&#10;Description automatically generated">
            <a:extLst>
              <a:ext uri="{FF2B5EF4-FFF2-40B4-BE49-F238E27FC236}">
                <a16:creationId xmlns:a16="http://schemas.microsoft.com/office/drawing/2014/main" id="{DBB527D2-6417-A4FF-4024-0E49F2560569}"/>
              </a:ext>
            </a:extLst>
          </p:cNvPr>
          <p:cNvPicPr>
            <a:picLocks noChangeAspect="1"/>
          </p:cNvPicPr>
          <p:nvPr/>
        </p:nvPicPr>
        <p:blipFill>
          <a:blip r:embed="rId2"/>
          <a:stretch>
            <a:fillRect/>
          </a:stretch>
        </p:blipFill>
        <p:spPr>
          <a:xfrm>
            <a:off x="223018" y="6297869"/>
            <a:ext cx="1379279" cy="350133"/>
          </a:xfrm>
          <a:prstGeom prst="rect">
            <a:avLst/>
          </a:prstGeom>
        </p:spPr>
      </p:pic>
      <p:graphicFrame>
        <p:nvGraphicFramePr>
          <p:cNvPr id="6" name="Text Placeholder 2">
            <a:extLst>
              <a:ext uri="{FF2B5EF4-FFF2-40B4-BE49-F238E27FC236}">
                <a16:creationId xmlns:a16="http://schemas.microsoft.com/office/drawing/2014/main" id="{3FF42596-6817-2613-259D-0C685A4352EE}"/>
              </a:ext>
            </a:extLst>
          </p:cNvPr>
          <p:cNvGraphicFramePr/>
          <p:nvPr>
            <p:extLst>
              <p:ext uri="{D42A27DB-BD31-4B8C-83A1-F6EECF244321}">
                <p14:modId xmlns:p14="http://schemas.microsoft.com/office/powerpoint/2010/main" val="2886228111"/>
              </p:ext>
            </p:extLst>
          </p:nvPr>
        </p:nvGraphicFramePr>
        <p:xfrm>
          <a:off x="444500" y="1238865"/>
          <a:ext cx="11487150" cy="4896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peech Bubble: Rectangle with Corners Rounded 8">
            <a:extLst>
              <a:ext uri="{FF2B5EF4-FFF2-40B4-BE49-F238E27FC236}">
                <a16:creationId xmlns:a16="http://schemas.microsoft.com/office/drawing/2014/main" id="{C4E66554-6249-CF19-64A2-28C8A7892BCA}"/>
              </a:ext>
            </a:extLst>
          </p:cNvPr>
          <p:cNvSpPr/>
          <p:nvPr/>
        </p:nvSpPr>
        <p:spPr>
          <a:xfrm>
            <a:off x="444500" y="4357301"/>
            <a:ext cx="2692557" cy="622852"/>
          </a:xfrm>
          <a:prstGeom prst="wedgeRoundRectCallout">
            <a:avLst>
              <a:gd name="adj1" fmla="val 29661"/>
              <a:gd name="adj2" fmla="val 89544"/>
              <a:gd name="adj3" fmla="val 1666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Why?</a:t>
            </a:r>
          </a:p>
        </p:txBody>
      </p:sp>
      <p:sp>
        <p:nvSpPr>
          <p:cNvPr id="10" name="Speech Bubble: Rectangle with Corners Rounded 9">
            <a:extLst>
              <a:ext uri="{FF2B5EF4-FFF2-40B4-BE49-F238E27FC236}">
                <a16:creationId xmlns:a16="http://schemas.microsoft.com/office/drawing/2014/main" id="{33686CD9-2802-4234-5290-71F26090C6F1}"/>
              </a:ext>
            </a:extLst>
          </p:cNvPr>
          <p:cNvSpPr/>
          <p:nvPr/>
        </p:nvSpPr>
        <p:spPr>
          <a:xfrm>
            <a:off x="9054943" y="4357301"/>
            <a:ext cx="2692557" cy="622852"/>
          </a:xfrm>
          <a:prstGeom prst="wedgeRoundRectCallout">
            <a:avLst>
              <a:gd name="adj1" fmla="val -32766"/>
              <a:gd name="adj2" fmla="val 89177"/>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Trebuchet MS" panose="020B0603020202020204" pitchFamily="34" charset="0"/>
              </a:rPr>
              <a:t>Because…</a:t>
            </a:r>
          </a:p>
        </p:txBody>
      </p:sp>
      <p:pic>
        <p:nvPicPr>
          <p:cNvPr id="11" name="Picture 10" descr="Icon&#10;&#10;Description automatically generated">
            <a:extLst>
              <a:ext uri="{FF2B5EF4-FFF2-40B4-BE49-F238E27FC236}">
                <a16:creationId xmlns:a16="http://schemas.microsoft.com/office/drawing/2014/main" id="{22C2631C-9337-EE4C-5B18-53251A6A4D7C}"/>
              </a:ext>
            </a:extLst>
          </p:cNvPr>
          <p:cNvPicPr>
            <a:picLocks noChangeAspect="1"/>
          </p:cNvPicPr>
          <p:nvPr/>
        </p:nvPicPr>
        <p:blipFill>
          <a:blip r:embed="rId8"/>
          <a:stretch>
            <a:fillRect/>
          </a:stretch>
        </p:blipFill>
        <p:spPr>
          <a:xfrm>
            <a:off x="2627371" y="3874297"/>
            <a:ext cx="1928813" cy="3429000"/>
          </a:xfrm>
          <a:prstGeom prst="rect">
            <a:avLst/>
          </a:prstGeom>
        </p:spPr>
      </p:pic>
      <p:pic>
        <p:nvPicPr>
          <p:cNvPr id="12" name="Picture 11" descr="Icon&#10;&#10;Description automatically generated">
            <a:extLst>
              <a:ext uri="{FF2B5EF4-FFF2-40B4-BE49-F238E27FC236}">
                <a16:creationId xmlns:a16="http://schemas.microsoft.com/office/drawing/2014/main" id="{DD0743E1-66F4-412C-195B-7C7A5C10938E}"/>
              </a:ext>
            </a:extLst>
          </p:cNvPr>
          <p:cNvPicPr>
            <a:picLocks noChangeAspect="1"/>
          </p:cNvPicPr>
          <p:nvPr/>
        </p:nvPicPr>
        <p:blipFill>
          <a:blip r:embed="rId9"/>
          <a:stretch>
            <a:fillRect/>
          </a:stretch>
        </p:blipFill>
        <p:spPr>
          <a:xfrm>
            <a:off x="7284494" y="3146042"/>
            <a:ext cx="2893219" cy="5143500"/>
          </a:xfrm>
          <a:prstGeom prst="rect">
            <a:avLst/>
          </a:prstGeom>
        </p:spPr>
      </p:pic>
    </p:spTree>
    <p:extLst>
      <p:ext uri="{BB962C8B-B14F-4D97-AF65-F5344CB8AC3E}">
        <p14:creationId xmlns:p14="http://schemas.microsoft.com/office/powerpoint/2010/main" val="1228049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FF269-6FF5-7D2E-8635-788867940FD1}"/>
              </a:ext>
            </a:extLst>
          </p:cNvPr>
          <p:cNvSpPr>
            <a:spLocks noGrp="1"/>
          </p:cNvSpPr>
          <p:nvPr>
            <p:ph type="body" sz="quarter" idx="10"/>
          </p:nvPr>
        </p:nvSpPr>
        <p:spPr/>
        <p:txBody>
          <a:bodyPr/>
          <a:lstStyle/>
          <a:p>
            <a:r>
              <a:rPr lang="en-GB" dirty="0">
                <a:latin typeface="Trebuchet MS" panose="020B0603020202020204" pitchFamily="34" charset="0"/>
              </a:rPr>
              <a:t>Today’s plan</a:t>
            </a:r>
          </a:p>
        </p:txBody>
      </p:sp>
      <p:sp>
        <p:nvSpPr>
          <p:cNvPr id="3" name="Text Placeholder 2">
            <a:extLst>
              <a:ext uri="{FF2B5EF4-FFF2-40B4-BE49-F238E27FC236}">
                <a16:creationId xmlns:a16="http://schemas.microsoft.com/office/drawing/2014/main" id="{C1D66848-3744-F874-C7AE-A79BC5B6577D}"/>
              </a:ext>
            </a:extLst>
          </p:cNvPr>
          <p:cNvSpPr>
            <a:spLocks noGrp="1"/>
          </p:cNvSpPr>
          <p:nvPr>
            <p:ph type="body" sz="quarter" idx="11"/>
          </p:nvPr>
        </p:nvSpPr>
        <p:spPr>
          <a:xfrm>
            <a:off x="444499" y="1238865"/>
            <a:ext cx="10539451" cy="4896823"/>
          </a:xfrm>
        </p:spPr>
        <p:txBody>
          <a:bodyPr/>
          <a:lstStyle/>
          <a:p>
            <a:r>
              <a:rPr lang="en-GB" sz="3200" dirty="0"/>
              <a:t>In today’s lesson we’re going to build upon what we did last week by specifically thinking about how we can put our ideas and opinions across effectively.</a:t>
            </a:r>
          </a:p>
          <a:p>
            <a:endParaRPr lang="en-GB" sz="3200" dirty="0"/>
          </a:p>
          <a:p>
            <a:r>
              <a:rPr lang="en-GB" sz="3200" dirty="0"/>
              <a:t>We will identify the strategies - beyond the words used - that were most effective when delivering a speech.</a:t>
            </a:r>
          </a:p>
          <a:p>
            <a:endParaRPr lang="en-GB" sz="3200" dirty="0"/>
          </a:p>
          <a:p>
            <a:r>
              <a:rPr lang="en-GB" sz="3200" dirty="0"/>
              <a:t>We will then put this into practice!</a:t>
            </a:r>
          </a:p>
        </p:txBody>
      </p:sp>
      <p:pic>
        <p:nvPicPr>
          <p:cNvPr id="4" name="Picture 3" descr="Icon&#10;&#10;Description automatically generated with medium confidence">
            <a:extLst>
              <a:ext uri="{FF2B5EF4-FFF2-40B4-BE49-F238E27FC236}">
                <a16:creationId xmlns:a16="http://schemas.microsoft.com/office/drawing/2014/main" id="{A65AD4B9-ADAF-35A2-BAFB-1F8A620DB990}"/>
              </a:ext>
            </a:extLst>
          </p:cNvPr>
          <p:cNvPicPr>
            <a:picLocks noChangeAspect="1"/>
          </p:cNvPicPr>
          <p:nvPr/>
        </p:nvPicPr>
        <p:blipFill rotWithShape="1">
          <a:blip r:embed="rId2"/>
          <a:srcRect t="25926" b="34963"/>
          <a:stretch/>
        </p:blipFill>
        <p:spPr>
          <a:xfrm>
            <a:off x="9123435" y="4392612"/>
            <a:ext cx="3068565" cy="2133600"/>
          </a:xfrm>
          <a:prstGeom prst="rect">
            <a:avLst/>
          </a:prstGeom>
        </p:spPr>
      </p:pic>
    </p:spTree>
    <p:extLst>
      <p:ext uri="{BB962C8B-B14F-4D97-AF65-F5344CB8AC3E}">
        <p14:creationId xmlns:p14="http://schemas.microsoft.com/office/powerpoint/2010/main" val="2774634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17B4F5-282B-4C97-80F4-843A46A98B27}"/>
              </a:ext>
            </a:extLst>
          </p:cNvPr>
          <p:cNvSpPr>
            <a:spLocks noGrp="1"/>
          </p:cNvSpPr>
          <p:nvPr>
            <p:ph type="body" sz="quarter" idx="10"/>
          </p:nvPr>
        </p:nvSpPr>
        <p:spPr/>
        <p:txBody>
          <a:bodyPr/>
          <a:lstStyle/>
          <a:p>
            <a:r>
              <a:rPr lang="en-GB" dirty="0">
                <a:latin typeface="Trebuchet MS" panose="020B0603020202020204" pitchFamily="34" charset="0"/>
              </a:rPr>
              <a:t>Counting emotions</a:t>
            </a:r>
          </a:p>
        </p:txBody>
      </p:sp>
      <p:graphicFrame>
        <p:nvGraphicFramePr>
          <p:cNvPr id="5" name="Text Placeholder 2">
            <a:extLst>
              <a:ext uri="{FF2B5EF4-FFF2-40B4-BE49-F238E27FC236}">
                <a16:creationId xmlns:a16="http://schemas.microsoft.com/office/drawing/2014/main" id="{8535D112-6BDF-F76A-0C9F-89FF6780BC74}"/>
              </a:ext>
            </a:extLst>
          </p:cNvPr>
          <p:cNvGraphicFramePr/>
          <p:nvPr/>
        </p:nvGraphicFramePr>
        <p:xfrm>
          <a:off x="444500" y="1238865"/>
          <a:ext cx="11487150" cy="4896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text, sign, clipart&#10;&#10;Description automatically generated">
            <a:extLst>
              <a:ext uri="{FF2B5EF4-FFF2-40B4-BE49-F238E27FC236}">
                <a16:creationId xmlns:a16="http://schemas.microsoft.com/office/drawing/2014/main" id="{DDE609F0-DA10-AF1A-D6BB-12EA07C5386B}"/>
              </a:ext>
            </a:extLst>
          </p:cNvPr>
          <p:cNvPicPr>
            <a:picLocks noChangeAspect="1"/>
          </p:cNvPicPr>
          <p:nvPr/>
        </p:nvPicPr>
        <p:blipFill>
          <a:blip r:embed="rId7"/>
          <a:stretch>
            <a:fillRect/>
          </a:stretch>
        </p:blipFill>
        <p:spPr>
          <a:xfrm>
            <a:off x="223018" y="6297869"/>
            <a:ext cx="1379279" cy="350133"/>
          </a:xfrm>
          <a:prstGeom prst="rect">
            <a:avLst/>
          </a:prstGeom>
        </p:spPr>
      </p:pic>
    </p:spTree>
    <p:extLst>
      <p:ext uri="{BB962C8B-B14F-4D97-AF65-F5344CB8AC3E}">
        <p14:creationId xmlns:p14="http://schemas.microsoft.com/office/powerpoint/2010/main" val="779370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EEE8CD-128D-E3FA-2E5B-D96B4E5A6201}"/>
              </a:ext>
            </a:extLst>
          </p:cNvPr>
          <p:cNvSpPr/>
          <p:nvPr/>
        </p:nvSpPr>
        <p:spPr>
          <a:xfrm>
            <a:off x="406782" y="849191"/>
            <a:ext cx="11378436"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What makes a persuasive speaker?</a:t>
            </a:r>
          </a:p>
        </p:txBody>
      </p:sp>
      <p:sp>
        <p:nvSpPr>
          <p:cNvPr id="19" name="Cloud 18">
            <a:extLst>
              <a:ext uri="{FF2B5EF4-FFF2-40B4-BE49-F238E27FC236}">
                <a16:creationId xmlns:a16="http://schemas.microsoft.com/office/drawing/2014/main" id="{9D81F453-DE14-6137-0CB8-93A0214C361C}"/>
              </a:ext>
            </a:extLst>
          </p:cNvPr>
          <p:cNvSpPr/>
          <p:nvPr/>
        </p:nvSpPr>
        <p:spPr>
          <a:xfrm>
            <a:off x="486631" y="2704696"/>
            <a:ext cx="2176984" cy="1422921"/>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Posture</a:t>
            </a:r>
          </a:p>
        </p:txBody>
      </p:sp>
      <p:sp>
        <p:nvSpPr>
          <p:cNvPr id="20" name="Cloud 19">
            <a:extLst>
              <a:ext uri="{FF2B5EF4-FFF2-40B4-BE49-F238E27FC236}">
                <a16:creationId xmlns:a16="http://schemas.microsoft.com/office/drawing/2014/main" id="{9F6D1BD3-E947-ED73-6FF0-6A8E1EEF8E13}"/>
              </a:ext>
            </a:extLst>
          </p:cNvPr>
          <p:cNvSpPr/>
          <p:nvPr/>
        </p:nvSpPr>
        <p:spPr>
          <a:xfrm>
            <a:off x="2545730" y="4208882"/>
            <a:ext cx="2228567" cy="1422921"/>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Gesture</a:t>
            </a:r>
          </a:p>
        </p:txBody>
      </p:sp>
      <p:sp>
        <p:nvSpPr>
          <p:cNvPr id="21" name="Cloud 20">
            <a:extLst>
              <a:ext uri="{FF2B5EF4-FFF2-40B4-BE49-F238E27FC236}">
                <a16:creationId xmlns:a16="http://schemas.microsoft.com/office/drawing/2014/main" id="{0E020BE4-282A-32B9-963F-50132BC9725C}"/>
              </a:ext>
            </a:extLst>
          </p:cNvPr>
          <p:cNvSpPr/>
          <p:nvPr/>
        </p:nvSpPr>
        <p:spPr>
          <a:xfrm>
            <a:off x="4298745" y="2501246"/>
            <a:ext cx="2176984" cy="1422921"/>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Eye-contact</a:t>
            </a:r>
          </a:p>
        </p:txBody>
      </p:sp>
      <p:sp>
        <p:nvSpPr>
          <p:cNvPr id="22" name="Cloud 21">
            <a:extLst>
              <a:ext uri="{FF2B5EF4-FFF2-40B4-BE49-F238E27FC236}">
                <a16:creationId xmlns:a16="http://schemas.microsoft.com/office/drawing/2014/main" id="{DBE29B20-DBD7-C506-3F7C-7133EB8ADABD}"/>
              </a:ext>
            </a:extLst>
          </p:cNvPr>
          <p:cNvSpPr/>
          <p:nvPr/>
        </p:nvSpPr>
        <p:spPr>
          <a:xfrm>
            <a:off x="6189047" y="4276988"/>
            <a:ext cx="2176984" cy="1422921"/>
          </a:xfrm>
          <a:prstGeom prst="cloud">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Tone</a:t>
            </a:r>
          </a:p>
        </p:txBody>
      </p:sp>
      <p:sp>
        <p:nvSpPr>
          <p:cNvPr id="23" name="Cloud 22">
            <a:extLst>
              <a:ext uri="{FF2B5EF4-FFF2-40B4-BE49-F238E27FC236}">
                <a16:creationId xmlns:a16="http://schemas.microsoft.com/office/drawing/2014/main" id="{114EE3A9-969A-57A8-CD1C-6AD3EBF1D933}"/>
              </a:ext>
            </a:extLst>
          </p:cNvPr>
          <p:cNvSpPr/>
          <p:nvPr/>
        </p:nvSpPr>
        <p:spPr>
          <a:xfrm>
            <a:off x="7759622" y="2440813"/>
            <a:ext cx="2176984" cy="1422921"/>
          </a:xfrm>
          <a:prstGeom prst="cloud">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Volume</a:t>
            </a:r>
          </a:p>
        </p:txBody>
      </p:sp>
      <p:sp>
        <p:nvSpPr>
          <p:cNvPr id="24" name="Cloud 23">
            <a:extLst>
              <a:ext uri="{FF2B5EF4-FFF2-40B4-BE49-F238E27FC236}">
                <a16:creationId xmlns:a16="http://schemas.microsoft.com/office/drawing/2014/main" id="{B453B106-0D4D-DEF9-3F04-945DBF66E0D3}"/>
              </a:ext>
            </a:extLst>
          </p:cNvPr>
          <p:cNvSpPr/>
          <p:nvPr/>
        </p:nvSpPr>
        <p:spPr>
          <a:xfrm>
            <a:off x="9608234" y="4233522"/>
            <a:ext cx="2176984" cy="1422921"/>
          </a:xfrm>
          <a:prstGeom prst="cloud">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Pace</a:t>
            </a:r>
          </a:p>
        </p:txBody>
      </p:sp>
    </p:spTree>
    <p:extLst>
      <p:ext uri="{BB962C8B-B14F-4D97-AF65-F5344CB8AC3E}">
        <p14:creationId xmlns:p14="http://schemas.microsoft.com/office/powerpoint/2010/main" val="303284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083AB3-FC9F-D0BE-6E09-57C9B9D6570F}"/>
              </a:ext>
            </a:extLst>
          </p:cNvPr>
          <p:cNvPicPr>
            <a:picLocks noChangeAspect="1"/>
          </p:cNvPicPr>
          <p:nvPr/>
        </p:nvPicPr>
        <p:blipFill>
          <a:blip r:embed="rId3"/>
          <a:stretch>
            <a:fillRect/>
          </a:stretch>
        </p:blipFill>
        <p:spPr>
          <a:xfrm>
            <a:off x="0" y="161469"/>
            <a:ext cx="5268060" cy="6535062"/>
          </a:xfrm>
          <a:prstGeom prst="rect">
            <a:avLst/>
          </a:prstGeom>
        </p:spPr>
      </p:pic>
      <p:sp>
        <p:nvSpPr>
          <p:cNvPr id="7" name="Rectangle: Rounded Corners 6">
            <a:extLst>
              <a:ext uri="{FF2B5EF4-FFF2-40B4-BE49-F238E27FC236}">
                <a16:creationId xmlns:a16="http://schemas.microsoft.com/office/drawing/2014/main" id="{50433FA4-89A3-F8E0-0F38-992A06EE1997}"/>
              </a:ext>
            </a:extLst>
          </p:cNvPr>
          <p:cNvSpPr/>
          <p:nvPr/>
        </p:nvSpPr>
        <p:spPr>
          <a:xfrm>
            <a:off x="5678905" y="1130969"/>
            <a:ext cx="5883442" cy="2129589"/>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rebuchet MS" panose="020B0603020202020204" pitchFamily="34" charset="0"/>
              </a:rPr>
              <a:t>1. How could I improve my speech? Think beyond the words that I use.</a:t>
            </a:r>
          </a:p>
        </p:txBody>
      </p:sp>
      <p:sp>
        <p:nvSpPr>
          <p:cNvPr id="8" name="Rectangle: Rounded Corners 7">
            <a:extLst>
              <a:ext uri="{FF2B5EF4-FFF2-40B4-BE49-F238E27FC236}">
                <a16:creationId xmlns:a16="http://schemas.microsoft.com/office/drawing/2014/main" id="{F58B936F-AF0E-50C6-F776-C4C9463F650D}"/>
              </a:ext>
            </a:extLst>
          </p:cNvPr>
          <p:cNvSpPr/>
          <p:nvPr/>
        </p:nvSpPr>
        <p:spPr>
          <a:xfrm>
            <a:off x="5678905" y="3597443"/>
            <a:ext cx="5883442" cy="2129589"/>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rebuchet MS" panose="020B0603020202020204" pitchFamily="34" charset="0"/>
              </a:rPr>
              <a:t>2. Now, fill out your worksheet to include everything we have learnt so far. </a:t>
            </a:r>
          </a:p>
        </p:txBody>
      </p:sp>
    </p:spTree>
    <p:extLst>
      <p:ext uri="{BB962C8B-B14F-4D97-AF65-F5344CB8AC3E}">
        <p14:creationId xmlns:p14="http://schemas.microsoft.com/office/powerpoint/2010/main" val="3373054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24878-8E18-E238-6EEF-92E3A8CA9653}"/>
              </a:ext>
            </a:extLst>
          </p:cNvPr>
          <p:cNvSpPr txBox="1"/>
          <p:nvPr/>
        </p:nvSpPr>
        <p:spPr>
          <a:xfrm>
            <a:off x="9346343" y="1482906"/>
            <a:ext cx="2653872" cy="1200329"/>
          </a:xfrm>
          <a:prstGeom prst="rect">
            <a:avLst/>
          </a:prstGeom>
          <a:noFill/>
        </p:spPr>
        <p:txBody>
          <a:bodyPr wrap="square" lIns="91440" tIns="45720" rIns="91440" bIns="45720" rtlCol="0" anchor="t">
            <a:spAutoFit/>
          </a:bodyPr>
          <a:lstStyle/>
          <a:p>
            <a:pPr algn="ctr"/>
            <a:r>
              <a:rPr lang="en-GB" sz="3600" dirty="0">
                <a:latin typeface="Trebuchet MS"/>
              </a:rPr>
              <a:t>The </a:t>
            </a:r>
            <a:r>
              <a:rPr lang="en-GB" sz="3600" b="1" dirty="0">
                <a:latin typeface="Trebuchet MS"/>
              </a:rPr>
              <a:t>four</a:t>
            </a:r>
            <a:r>
              <a:rPr lang="en-GB" sz="3600" dirty="0">
                <a:latin typeface="Trebuchet MS"/>
              </a:rPr>
              <a:t> key skillsets</a:t>
            </a:r>
            <a:endParaRPr lang="en-GB" sz="3600" dirty="0">
              <a:latin typeface="Trebuchet MS" panose="020B0603020202020204" pitchFamily="34" charset="0"/>
            </a:endParaRPr>
          </a:p>
        </p:txBody>
      </p:sp>
      <p:pic>
        <p:nvPicPr>
          <p:cNvPr id="5" name="Picture 4" descr="Shape&#10;&#10;Description automatically generated with medium confidence">
            <a:extLst>
              <a:ext uri="{FF2B5EF4-FFF2-40B4-BE49-F238E27FC236}">
                <a16:creationId xmlns:a16="http://schemas.microsoft.com/office/drawing/2014/main" id="{DAFEF8BA-FACA-0EF6-C438-AC6B0DFF50B1}"/>
              </a:ext>
            </a:extLst>
          </p:cNvPr>
          <p:cNvPicPr>
            <a:picLocks noChangeAspect="1"/>
          </p:cNvPicPr>
          <p:nvPr/>
        </p:nvPicPr>
        <p:blipFill rotWithShape="1">
          <a:blip r:embed="rId2"/>
          <a:srcRect l="14259" t="16113" r="14068" b="12138"/>
          <a:stretch/>
        </p:blipFill>
        <p:spPr>
          <a:xfrm>
            <a:off x="9435243" y="3426808"/>
            <a:ext cx="2476072" cy="2478628"/>
          </a:xfrm>
          <a:prstGeom prst="rect">
            <a:avLst/>
          </a:prstGeom>
        </p:spPr>
      </p:pic>
      <p:graphicFrame>
        <p:nvGraphicFramePr>
          <p:cNvPr id="9" name="Table 23">
            <a:extLst>
              <a:ext uri="{FF2B5EF4-FFF2-40B4-BE49-F238E27FC236}">
                <a16:creationId xmlns:a16="http://schemas.microsoft.com/office/drawing/2014/main" id="{5D973575-9DA1-86A5-DD5E-506EAED14F19}"/>
              </a:ext>
            </a:extLst>
          </p:cNvPr>
          <p:cNvGraphicFramePr>
            <a:graphicFrameLocks noGrp="1"/>
          </p:cNvGraphicFramePr>
          <p:nvPr>
            <p:extLst>
              <p:ext uri="{D42A27DB-BD31-4B8C-83A1-F6EECF244321}">
                <p14:modId xmlns:p14="http://schemas.microsoft.com/office/powerpoint/2010/main" val="1163734927"/>
              </p:ext>
            </p:extLst>
          </p:nvPr>
        </p:nvGraphicFramePr>
        <p:xfrm>
          <a:off x="546284" y="814039"/>
          <a:ext cx="8630292" cy="4991199"/>
        </p:xfrm>
        <a:graphic>
          <a:graphicData uri="http://schemas.openxmlformats.org/drawingml/2006/table">
            <a:tbl>
              <a:tblPr firstRow="1" bandRow="1">
                <a:tableStyleId>{5C22544A-7EE6-4342-B048-85BDC9FD1C3A}</a:tableStyleId>
              </a:tblPr>
              <a:tblGrid>
                <a:gridCol w="2157573">
                  <a:extLst>
                    <a:ext uri="{9D8B030D-6E8A-4147-A177-3AD203B41FA5}">
                      <a16:colId xmlns:a16="http://schemas.microsoft.com/office/drawing/2014/main" val="2985732543"/>
                    </a:ext>
                  </a:extLst>
                </a:gridCol>
                <a:gridCol w="2157573">
                  <a:extLst>
                    <a:ext uri="{9D8B030D-6E8A-4147-A177-3AD203B41FA5}">
                      <a16:colId xmlns:a16="http://schemas.microsoft.com/office/drawing/2014/main" val="4080946926"/>
                    </a:ext>
                  </a:extLst>
                </a:gridCol>
                <a:gridCol w="2157573">
                  <a:extLst>
                    <a:ext uri="{9D8B030D-6E8A-4147-A177-3AD203B41FA5}">
                      <a16:colId xmlns:a16="http://schemas.microsoft.com/office/drawing/2014/main" val="174964970"/>
                    </a:ext>
                  </a:extLst>
                </a:gridCol>
                <a:gridCol w="2157573">
                  <a:extLst>
                    <a:ext uri="{9D8B030D-6E8A-4147-A177-3AD203B41FA5}">
                      <a16:colId xmlns:a16="http://schemas.microsoft.com/office/drawing/2014/main" val="544450293"/>
                    </a:ext>
                  </a:extLst>
                </a:gridCol>
              </a:tblGrid>
              <a:tr h="1103691">
                <a:tc>
                  <a:txBody>
                    <a:bodyPr/>
                    <a:lstStyle/>
                    <a:p>
                      <a:pPr algn="ctr"/>
                      <a:endParaRPr lang="en-GB" sz="2000" b="0" dirty="0">
                        <a:latin typeface="Trebuchet MS" panose="020B0603020202020204" pitchFamily="34" charset="0"/>
                      </a:endParaRPr>
                    </a:p>
                    <a:p>
                      <a:pPr algn="ctr"/>
                      <a:r>
                        <a:rPr lang="en-GB" sz="2000" b="0" dirty="0">
                          <a:latin typeface="Trebuchet MS" panose="020B0603020202020204" pitchFamily="34" charset="0"/>
                        </a:rPr>
                        <a:t>Reasoning &amp; Evidence</a:t>
                      </a:r>
                    </a:p>
                  </a:txBody>
                  <a:tcPr/>
                </a:tc>
                <a:tc>
                  <a:txBody>
                    <a:bodyPr/>
                    <a:lstStyle/>
                    <a:p>
                      <a:pPr algn="ctr"/>
                      <a:endParaRPr lang="en-GB" sz="2000" b="0" dirty="0">
                        <a:latin typeface="Trebuchet MS" panose="020B0603020202020204" pitchFamily="34" charset="0"/>
                      </a:endParaRPr>
                    </a:p>
                    <a:p>
                      <a:pPr algn="ctr"/>
                      <a:r>
                        <a:rPr lang="en-GB" sz="2000" b="0" dirty="0">
                          <a:latin typeface="Trebuchet MS" panose="020B0603020202020204" pitchFamily="34" charset="0"/>
                        </a:rPr>
                        <a:t>Organisation &amp; Prioritisation</a:t>
                      </a:r>
                    </a:p>
                  </a:txBody>
                  <a:tcPr/>
                </a:tc>
                <a:tc>
                  <a:txBody>
                    <a:bodyPr/>
                    <a:lstStyle/>
                    <a:p>
                      <a:pPr algn="ctr"/>
                      <a:endParaRPr lang="en-GB" sz="2000" b="0" dirty="0">
                        <a:latin typeface="Trebuchet MS" panose="020B0603020202020204" pitchFamily="34" charset="0"/>
                      </a:endParaRPr>
                    </a:p>
                    <a:p>
                      <a:pPr algn="ctr"/>
                      <a:r>
                        <a:rPr lang="en-GB" sz="2000" b="0" dirty="0">
                          <a:latin typeface="Trebuchet MS" panose="020B0603020202020204" pitchFamily="34" charset="0"/>
                        </a:rPr>
                        <a:t>Expression &amp; Delivery</a:t>
                      </a:r>
                    </a:p>
                  </a:txBody>
                  <a:tcPr/>
                </a:tc>
                <a:tc>
                  <a:txBody>
                    <a:bodyPr/>
                    <a:lstStyle/>
                    <a:p>
                      <a:pPr algn="ctr"/>
                      <a:endParaRPr lang="en-GB" sz="2000" b="0" dirty="0">
                        <a:latin typeface="Trebuchet MS" panose="020B0603020202020204" pitchFamily="34" charset="0"/>
                      </a:endParaRPr>
                    </a:p>
                    <a:p>
                      <a:pPr algn="ctr"/>
                      <a:r>
                        <a:rPr lang="en-GB" sz="2000" b="0" dirty="0">
                          <a:latin typeface="Trebuchet MS" panose="020B0603020202020204" pitchFamily="34" charset="0"/>
                        </a:rPr>
                        <a:t>Listening &amp; Response</a:t>
                      </a:r>
                    </a:p>
                  </a:txBody>
                  <a:tcPr/>
                </a:tc>
                <a:extLst>
                  <a:ext uri="{0D108BD9-81ED-4DB2-BD59-A6C34878D82A}">
                    <a16:rowId xmlns:a16="http://schemas.microsoft.com/office/drawing/2014/main" val="3688737968"/>
                  </a:ext>
                </a:extLst>
              </a:tr>
              <a:tr h="3887508">
                <a:tc>
                  <a:txBody>
                    <a:bodyPr/>
                    <a:lstStyle/>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What ideas are you putting across?</a:t>
                      </a:r>
                    </a:p>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What examples are you giving?</a:t>
                      </a:r>
                    </a:p>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How are you convincing the audience</a:t>
                      </a:r>
                      <a:r>
                        <a:rPr lang="en-GB" b="1" u="none" dirty="0">
                          <a:solidFill>
                            <a:schemeClr val="tx1"/>
                          </a:solidFill>
                          <a:latin typeface="Trebuchet MS" panose="020B0603020202020204" pitchFamily="34" charset="0"/>
                        </a:rPr>
                        <a:t> with </a:t>
                      </a:r>
                      <a:r>
                        <a:rPr lang="en-GB" dirty="0">
                          <a:solidFill>
                            <a:schemeClr val="tx1"/>
                          </a:solidFill>
                          <a:latin typeface="Trebuchet MS" panose="020B0603020202020204" pitchFamily="34" charset="0"/>
                        </a:rPr>
                        <a:t>your words?</a:t>
                      </a:r>
                    </a:p>
                  </a:txBody>
                  <a:tcPr>
                    <a:solidFill>
                      <a:srgbClr val="F5E3E8"/>
                    </a:solidFill>
                  </a:tcPr>
                </a:tc>
                <a:tc>
                  <a:txBody>
                    <a:bodyPr/>
                    <a:lstStyle/>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How clear are your ideas?</a:t>
                      </a:r>
                    </a:p>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How are you organising your ideas?</a:t>
                      </a:r>
                    </a:p>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Are you using sequencing words such as firstly, secondly etc?</a:t>
                      </a:r>
                    </a:p>
                    <a:p>
                      <a:endParaRPr lang="en-GB" dirty="0">
                        <a:solidFill>
                          <a:schemeClr val="tx1"/>
                        </a:solidFill>
                        <a:latin typeface="Trebuchet MS" panose="020B0603020202020204" pitchFamily="34" charset="0"/>
                      </a:endParaRPr>
                    </a:p>
                  </a:txBody>
                  <a:tcPr>
                    <a:solidFill>
                      <a:srgbClr val="F5E3E8"/>
                    </a:solidFill>
                  </a:tcPr>
                </a:tc>
                <a:tc>
                  <a:txBody>
                    <a:bodyPr/>
                    <a:lstStyle/>
                    <a:p>
                      <a:endParaRPr lang="en-GB">
                        <a:solidFill>
                          <a:schemeClr val="tx1"/>
                        </a:solidFill>
                        <a:latin typeface="Trebuchet MS" panose="020B0603020202020204" pitchFamily="34" charset="0"/>
                      </a:endParaRPr>
                    </a:p>
                    <a:p>
                      <a:r>
                        <a:rPr lang="en-GB">
                          <a:solidFill>
                            <a:schemeClr val="tx1"/>
                          </a:solidFill>
                          <a:latin typeface="Trebuchet MS" panose="020B0603020202020204" pitchFamily="34" charset="0"/>
                        </a:rPr>
                        <a:t>How are you using your body?</a:t>
                      </a:r>
                    </a:p>
                    <a:p>
                      <a:endParaRPr lang="en-GB">
                        <a:solidFill>
                          <a:schemeClr val="tx1"/>
                        </a:solidFill>
                        <a:latin typeface="Trebuchet MS" panose="020B0603020202020204" pitchFamily="34" charset="0"/>
                      </a:endParaRPr>
                    </a:p>
                    <a:p>
                      <a:r>
                        <a:rPr lang="en-GB">
                          <a:solidFill>
                            <a:schemeClr val="tx1"/>
                          </a:solidFill>
                          <a:latin typeface="Trebuchet MS" panose="020B0603020202020204" pitchFamily="34" charset="0"/>
                        </a:rPr>
                        <a:t>How are you using your voice?</a:t>
                      </a:r>
                    </a:p>
                    <a:p>
                      <a:endParaRPr lang="en-GB">
                        <a:solidFill>
                          <a:schemeClr val="tx1"/>
                        </a:solidFill>
                        <a:latin typeface="Trebuchet MS" panose="020B0603020202020204" pitchFamily="34" charset="0"/>
                      </a:endParaRPr>
                    </a:p>
                    <a:p>
                      <a:r>
                        <a:rPr lang="en-GB">
                          <a:solidFill>
                            <a:schemeClr val="tx1"/>
                          </a:solidFill>
                          <a:latin typeface="Trebuchet MS" panose="020B0603020202020204" pitchFamily="34" charset="0"/>
                        </a:rPr>
                        <a:t>How are you convincing the audience </a:t>
                      </a:r>
                      <a:r>
                        <a:rPr lang="en-GB" b="1">
                          <a:solidFill>
                            <a:schemeClr val="tx1"/>
                          </a:solidFill>
                          <a:latin typeface="Trebuchet MS" panose="020B0603020202020204" pitchFamily="34" charset="0"/>
                        </a:rPr>
                        <a:t>without</a:t>
                      </a:r>
                      <a:r>
                        <a:rPr lang="en-GB">
                          <a:solidFill>
                            <a:schemeClr val="tx1"/>
                          </a:solidFill>
                          <a:latin typeface="Trebuchet MS" panose="020B0603020202020204" pitchFamily="34" charset="0"/>
                        </a:rPr>
                        <a:t> your words?</a:t>
                      </a:r>
                    </a:p>
                    <a:p>
                      <a:endParaRPr lang="en-GB">
                        <a:solidFill>
                          <a:schemeClr val="tx1"/>
                        </a:solidFill>
                        <a:latin typeface="Trebuchet MS" panose="020B0603020202020204" pitchFamily="34" charset="0"/>
                      </a:endParaRPr>
                    </a:p>
                    <a:p>
                      <a:endParaRPr lang="en-GB">
                        <a:solidFill>
                          <a:schemeClr val="tx1"/>
                        </a:solidFill>
                        <a:latin typeface="Trebuchet MS" panose="020B0603020202020204" pitchFamily="34" charset="0"/>
                      </a:endParaRPr>
                    </a:p>
                  </a:txBody>
                  <a:tcPr>
                    <a:solidFill>
                      <a:srgbClr val="F5E3E8"/>
                    </a:solidFill>
                  </a:tcPr>
                </a:tc>
                <a:tc>
                  <a:txBody>
                    <a:bodyPr/>
                    <a:lstStyle/>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Are you listening respectfully?</a:t>
                      </a:r>
                    </a:p>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Are you taking turns?</a:t>
                      </a:r>
                    </a:p>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Are you including others?</a:t>
                      </a:r>
                    </a:p>
                    <a:p>
                      <a:endParaRPr lang="en-GB" dirty="0">
                        <a:solidFill>
                          <a:schemeClr val="tx1"/>
                        </a:solidFill>
                        <a:latin typeface="Trebuchet MS" panose="020B0603020202020204" pitchFamily="34" charset="0"/>
                      </a:endParaRPr>
                    </a:p>
                    <a:p>
                      <a:r>
                        <a:rPr lang="en-GB" dirty="0">
                          <a:solidFill>
                            <a:schemeClr val="tx1"/>
                          </a:solidFill>
                          <a:latin typeface="Trebuchet MS" panose="020B0603020202020204" pitchFamily="34" charset="0"/>
                        </a:rPr>
                        <a:t>Are you asking meaningful questions?</a:t>
                      </a:r>
                    </a:p>
                  </a:txBody>
                  <a:tcPr>
                    <a:solidFill>
                      <a:srgbClr val="F5E3E8"/>
                    </a:solidFill>
                  </a:tcPr>
                </a:tc>
                <a:extLst>
                  <a:ext uri="{0D108BD9-81ED-4DB2-BD59-A6C34878D82A}">
                    <a16:rowId xmlns:a16="http://schemas.microsoft.com/office/drawing/2014/main" val="4233289719"/>
                  </a:ext>
                </a:extLst>
              </a:tr>
            </a:tbl>
          </a:graphicData>
        </a:graphic>
      </p:graphicFrame>
    </p:spTree>
    <p:extLst>
      <p:ext uri="{BB962C8B-B14F-4D97-AF65-F5344CB8AC3E}">
        <p14:creationId xmlns:p14="http://schemas.microsoft.com/office/powerpoint/2010/main" val="2710376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D51A3-F65C-86ED-34FC-88957F930034}"/>
              </a:ext>
            </a:extLst>
          </p:cNvPr>
          <p:cNvSpPr>
            <a:spLocks noGrp="1"/>
          </p:cNvSpPr>
          <p:nvPr>
            <p:ph type="body" sz="quarter" idx="10"/>
          </p:nvPr>
        </p:nvSpPr>
        <p:spPr/>
        <p:txBody>
          <a:bodyPr>
            <a:normAutofit/>
          </a:bodyPr>
          <a:lstStyle/>
          <a:p>
            <a:r>
              <a:rPr lang="en-GB" sz="2400" dirty="0">
                <a:latin typeface="Trebuchet MS" panose="020B0603020202020204" pitchFamily="34" charset="0"/>
              </a:rPr>
              <a:t>MA</a:t>
            </a:r>
            <a:r>
              <a:rPr lang="en-GB" sz="2800" dirty="0">
                <a:latin typeface="Trebuchet MS" panose="020B0603020202020204" pitchFamily="34" charset="0"/>
              </a:rPr>
              <a:t> </a:t>
            </a:r>
            <a:r>
              <a:rPr lang="en-GB" sz="2800" dirty="0" err="1">
                <a:latin typeface="Trebuchet MS" panose="020B0603020202020204" pitchFamily="34" charset="0"/>
              </a:rPr>
              <a:t>MA</a:t>
            </a:r>
            <a:r>
              <a:rPr lang="en-GB" sz="3600" dirty="0">
                <a:latin typeface="Trebuchet MS" panose="020B0603020202020204" pitchFamily="34" charset="0"/>
              </a:rPr>
              <a:t> </a:t>
            </a:r>
            <a:r>
              <a:rPr lang="en-GB" dirty="0">
                <a:latin typeface="Trebuchet MS" panose="020B0603020202020204" pitchFamily="34" charset="0"/>
              </a:rPr>
              <a:t>MOO</a:t>
            </a:r>
            <a:r>
              <a:rPr lang="en-GB" sz="3600" dirty="0">
                <a:latin typeface="Trebuchet MS" panose="020B0603020202020204" pitchFamily="34" charset="0"/>
              </a:rPr>
              <a:t> Election</a:t>
            </a:r>
          </a:p>
        </p:txBody>
      </p:sp>
      <p:sp>
        <p:nvSpPr>
          <p:cNvPr id="25" name="TextBox 24">
            <a:extLst>
              <a:ext uri="{FF2B5EF4-FFF2-40B4-BE49-F238E27FC236}">
                <a16:creationId xmlns:a16="http://schemas.microsoft.com/office/drawing/2014/main" id="{7EB7280E-A379-0E06-C04C-5F4E82271658}"/>
              </a:ext>
            </a:extLst>
          </p:cNvPr>
          <p:cNvSpPr txBox="1"/>
          <p:nvPr/>
        </p:nvSpPr>
        <p:spPr>
          <a:xfrm>
            <a:off x="444500" y="1446874"/>
            <a:ext cx="11368724" cy="4801314"/>
          </a:xfrm>
          <a:prstGeom prst="rect">
            <a:avLst/>
          </a:prstGeom>
          <a:solidFill>
            <a:schemeClr val="bg1"/>
          </a:solidFill>
        </p:spPr>
        <p:txBody>
          <a:bodyPr wrap="square" rtlCol="0">
            <a:spAutoFit/>
          </a:bodyPr>
          <a:lstStyle/>
          <a:p>
            <a:r>
              <a:rPr lang="en-GB" sz="2800" dirty="0">
                <a:solidFill>
                  <a:schemeClr val="accent6"/>
                </a:solidFill>
                <a:latin typeface="Trebuchet MS" panose="020B0603020202020204" pitchFamily="34" charset="0"/>
              </a:rPr>
              <a:t>You have now become citizens of Ma </a:t>
            </a:r>
            <a:r>
              <a:rPr lang="en-GB" sz="2800" dirty="0" err="1">
                <a:solidFill>
                  <a:schemeClr val="accent6"/>
                </a:solidFill>
                <a:latin typeface="Trebuchet MS" panose="020B0603020202020204" pitchFamily="34" charset="0"/>
              </a:rPr>
              <a:t>Ma</a:t>
            </a:r>
            <a:r>
              <a:rPr lang="en-GB" sz="2800" dirty="0">
                <a:solidFill>
                  <a:schemeClr val="accent6"/>
                </a:solidFill>
                <a:latin typeface="Trebuchet MS" panose="020B0603020202020204" pitchFamily="34" charset="0"/>
              </a:rPr>
              <a:t> Moo Land.</a:t>
            </a:r>
          </a:p>
          <a:p>
            <a:endParaRPr lang="en-GB" sz="2800" dirty="0">
              <a:latin typeface="Trebuchet MS" panose="020B0603020202020204" pitchFamily="34" charset="0"/>
            </a:endParaRPr>
          </a:p>
          <a:p>
            <a:pPr marL="285750" indent="-285750">
              <a:buFont typeface="Arial" panose="020B0604020202020204" pitchFamily="34" charset="0"/>
              <a:buChar char="•"/>
            </a:pPr>
            <a:r>
              <a:rPr lang="en-GB" sz="2800" dirty="0">
                <a:latin typeface="Trebuchet MS" panose="020B0603020202020204" pitchFamily="34" charset="0"/>
              </a:rPr>
              <a:t>It is a peaceful land, and this has allowed </a:t>
            </a:r>
            <a:r>
              <a:rPr lang="en-GB" sz="2800" dirty="0" err="1">
                <a:latin typeface="Trebuchet MS" panose="020B0603020202020204" pitchFamily="34" charset="0"/>
              </a:rPr>
              <a:t>Mamamooians</a:t>
            </a:r>
            <a:r>
              <a:rPr lang="en-GB" sz="2800" dirty="0">
                <a:latin typeface="Trebuchet MS" panose="020B0603020202020204" pitchFamily="34" charset="0"/>
              </a:rPr>
              <a:t> to develop a sophisticated style of communication. </a:t>
            </a:r>
            <a:br>
              <a:rPr lang="en-GB" sz="2800" dirty="0">
                <a:latin typeface="Trebuchet MS" panose="020B0603020202020204" pitchFamily="34" charset="0"/>
              </a:rPr>
            </a:br>
            <a:endParaRPr lang="en-GB" sz="2800" dirty="0">
              <a:latin typeface="Trebuchet MS" panose="020B0603020202020204" pitchFamily="34" charset="0"/>
            </a:endParaRPr>
          </a:p>
          <a:p>
            <a:pPr marL="285750" indent="-285750">
              <a:buFont typeface="Arial" panose="020B0604020202020204" pitchFamily="34" charset="0"/>
              <a:buChar char="•"/>
            </a:pPr>
            <a:r>
              <a:rPr lang="en-GB" sz="2800" dirty="0" err="1">
                <a:latin typeface="Trebuchet MS" panose="020B0603020202020204" pitchFamily="34" charset="0"/>
              </a:rPr>
              <a:t>Mamamooians</a:t>
            </a:r>
            <a:r>
              <a:rPr lang="en-GB" sz="2800" dirty="0">
                <a:latin typeface="Trebuchet MS" panose="020B0603020202020204" pitchFamily="34" charset="0"/>
              </a:rPr>
              <a:t> only have 3 words in their language: ma, moo and ma-ma-moo. </a:t>
            </a:r>
            <a:br>
              <a:rPr lang="en-GB" sz="2800" dirty="0">
                <a:latin typeface="Trebuchet MS" panose="020B0603020202020204" pitchFamily="34" charset="0"/>
              </a:rPr>
            </a:br>
            <a:endParaRPr lang="en-GB" sz="2800" dirty="0">
              <a:latin typeface="Trebuchet MS" panose="020B0603020202020204" pitchFamily="34" charset="0"/>
            </a:endParaRPr>
          </a:p>
          <a:p>
            <a:pPr marL="285750" indent="-285750">
              <a:buFont typeface="Arial" panose="020B0604020202020204" pitchFamily="34" charset="0"/>
              <a:buChar char="•"/>
            </a:pPr>
            <a:r>
              <a:rPr lang="en-GB" sz="2800" dirty="0">
                <a:latin typeface="Trebuchet MS" panose="020B0603020202020204" pitchFamily="34" charset="0"/>
              </a:rPr>
              <a:t>They rely on non-verbal cues in order to communicate</a:t>
            </a:r>
            <a:r>
              <a:rPr lang="en-GB" dirty="0">
                <a:latin typeface="Trebuchet MS" panose="020B0603020202020204" pitchFamily="34" charset="0"/>
              </a:rPr>
              <a:t>.</a:t>
            </a:r>
          </a:p>
          <a:p>
            <a:endParaRPr lang="en-GB" dirty="0">
              <a:latin typeface="Trebuchet MS" panose="020B0603020202020204" pitchFamily="34" charset="0"/>
            </a:endParaRPr>
          </a:p>
          <a:p>
            <a:pPr marL="285750" indent="-285750">
              <a:buFont typeface="Arial" panose="020B0604020202020204" pitchFamily="34" charset="0"/>
              <a:buChar char="•"/>
            </a:pPr>
            <a:endParaRPr lang="en-GB" dirty="0">
              <a:latin typeface="Trebuchet MS" panose="020B0603020202020204" pitchFamily="34" charset="0"/>
            </a:endParaRPr>
          </a:p>
          <a:p>
            <a:pPr marL="285750" indent="-285750">
              <a:buFont typeface="Arial" panose="020B0604020202020204" pitchFamily="34" charset="0"/>
              <a:buChar char="•"/>
            </a:pPr>
            <a:endParaRPr lang="en-GB" dirty="0">
              <a:latin typeface="Trebuchet MS" panose="020B0603020202020204" pitchFamily="34" charset="0"/>
            </a:endParaRPr>
          </a:p>
        </p:txBody>
      </p:sp>
      <p:pic>
        <p:nvPicPr>
          <p:cNvPr id="5" name="Picture 4" descr="Icon&#10;&#10;Description automatically generated with medium confidence">
            <a:extLst>
              <a:ext uri="{FF2B5EF4-FFF2-40B4-BE49-F238E27FC236}">
                <a16:creationId xmlns:a16="http://schemas.microsoft.com/office/drawing/2014/main" id="{C8049E60-19CB-1887-EB9E-22E29557A094}"/>
              </a:ext>
            </a:extLst>
          </p:cNvPr>
          <p:cNvPicPr>
            <a:picLocks noChangeAspect="1"/>
          </p:cNvPicPr>
          <p:nvPr/>
        </p:nvPicPr>
        <p:blipFill>
          <a:blip r:embed="rId3"/>
          <a:stretch>
            <a:fillRect/>
          </a:stretch>
        </p:blipFill>
        <p:spPr>
          <a:xfrm>
            <a:off x="9431192" y="3978021"/>
            <a:ext cx="3148173" cy="3148173"/>
          </a:xfrm>
          <a:prstGeom prst="rect">
            <a:avLst/>
          </a:prstGeom>
        </p:spPr>
      </p:pic>
      <p:pic>
        <p:nvPicPr>
          <p:cNvPr id="7" name="Picture 6" descr="A red stuffed animal&#10;&#10;Description automatically generated with medium confidence">
            <a:extLst>
              <a:ext uri="{FF2B5EF4-FFF2-40B4-BE49-F238E27FC236}">
                <a16:creationId xmlns:a16="http://schemas.microsoft.com/office/drawing/2014/main" id="{19BC897B-58CC-AA21-E4B2-FC8EDA699FCC}"/>
              </a:ext>
            </a:extLst>
          </p:cNvPr>
          <p:cNvPicPr>
            <a:picLocks noChangeAspect="1"/>
          </p:cNvPicPr>
          <p:nvPr/>
        </p:nvPicPr>
        <p:blipFill>
          <a:blip r:embed="rId4"/>
          <a:stretch>
            <a:fillRect/>
          </a:stretch>
        </p:blipFill>
        <p:spPr>
          <a:xfrm>
            <a:off x="8956364" y="5221709"/>
            <a:ext cx="1636291" cy="1636291"/>
          </a:xfrm>
          <a:prstGeom prst="rect">
            <a:avLst/>
          </a:prstGeom>
        </p:spPr>
      </p:pic>
      <p:pic>
        <p:nvPicPr>
          <p:cNvPr id="9" name="Picture 8">
            <a:extLst>
              <a:ext uri="{FF2B5EF4-FFF2-40B4-BE49-F238E27FC236}">
                <a16:creationId xmlns:a16="http://schemas.microsoft.com/office/drawing/2014/main" id="{B814DFC0-D11C-2A26-C494-7C9F928B0B8E}"/>
              </a:ext>
            </a:extLst>
          </p:cNvPr>
          <p:cNvPicPr>
            <a:picLocks noChangeAspect="1"/>
          </p:cNvPicPr>
          <p:nvPr/>
        </p:nvPicPr>
        <p:blipFill>
          <a:blip r:embed="rId5"/>
          <a:stretch>
            <a:fillRect/>
          </a:stretch>
        </p:blipFill>
        <p:spPr>
          <a:xfrm>
            <a:off x="7444482" y="5072643"/>
            <a:ext cx="1785357" cy="1785357"/>
          </a:xfrm>
          <a:prstGeom prst="rect">
            <a:avLst/>
          </a:prstGeom>
        </p:spPr>
      </p:pic>
    </p:spTree>
    <p:extLst>
      <p:ext uri="{BB962C8B-B14F-4D97-AF65-F5344CB8AC3E}">
        <p14:creationId xmlns:p14="http://schemas.microsoft.com/office/powerpoint/2010/main" val="28596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D51A3-F65C-86ED-34FC-88957F930034}"/>
              </a:ext>
            </a:extLst>
          </p:cNvPr>
          <p:cNvSpPr>
            <a:spLocks noGrp="1"/>
          </p:cNvSpPr>
          <p:nvPr>
            <p:ph type="body" sz="quarter" idx="10"/>
          </p:nvPr>
        </p:nvSpPr>
        <p:spPr/>
        <p:txBody>
          <a:bodyPr>
            <a:normAutofit/>
          </a:bodyPr>
          <a:lstStyle/>
          <a:p>
            <a:r>
              <a:rPr lang="en-GB" sz="2400" dirty="0">
                <a:latin typeface="Trebuchet MS" panose="020B0603020202020204" pitchFamily="34" charset="0"/>
              </a:rPr>
              <a:t>MA</a:t>
            </a:r>
            <a:r>
              <a:rPr lang="en-GB" sz="2800" dirty="0">
                <a:latin typeface="Trebuchet MS" panose="020B0603020202020204" pitchFamily="34" charset="0"/>
              </a:rPr>
              <a:t> </a:t>
            </a:r>
            <a:r>
              <a:rPr lang="en-GB" sz="2800" dirty="0" err="1">
                <a:latin typeface="Trebuchet MS" panose="020B0603020202020204" pitchFamily="34" charset="0"/>
              </a:rPr>
              <a:t>MA</a:t>
            </a:r>
            <a:r>
              <a:rPr lang="en-GB" sz="3600" dirty="0">
                <a:latin typeface="Trebuchet MS" panose="020B0603020202020204" pitchFamily="34" charset="0"/>
              </a:rPr>
              <a:t> </a:t>
            </a:r>
            <a:r>
              <a:rPr lang="en-GB" dirty="0">
                <a:latin typeface="Trebuchet MS" panose="020B0603020202020204" pitchFamily="34" charset="0"/>
              </a:rPr>
              <a:t>MOO</a:t>
            </a:r>
            <a:r>
              <a:rPr lang="en-GB" sz="3600" dirty="0">
                <a:latin typeface="Trebuchet MS" panose="020B0603020202020204" pitchFamily="34" charset="0"/>
              </a:rPr>
              <a:t> Election</a:t>
            </a:r>
          </a:p>
        </p:txBody>
      </p:sp>
      <p:pic>
        <p:nvPicPr>
          <p:cNvPr id="5" name="Picture 4" descr="Icon&#10;&#10;Description automatically generated with medium confidence">
            <a:extLst>
              <a:ext uri="{FF2B5EF4-FFF2-40B4-BE49-F238E27FC236}">
                <a16:creationId xmlns:a16="http://schemas.microsoft.com/office/drawing/2014/main" id="{C8049E60-19CB-1887-EB9E-22E29557A094}"/>
              </a:ext>
            </a:extLst>
          </p:cNvPr>
          <p:cNvPicPr>
            <a:picLocks noChangeAspect="1"/>
          </p:cNvPicPr>
          <p:nvPr/>
        </p:nvPicPr>
        <p:blipFill>
          <a:blip r:embed="rId5"/>
          <a:stretch>
            <a:fillRect/>
          </a:stretch>
        </p:blipFill>
        <p:spPr>
          <a:xfrm>
            <a:off x="9524968" y="3988017"/>
            <a:ext cx="3148173" cy="3148173"/>
          </a:xfrm>
          <a:prstGeom prst="rect">
            <a:avLst/>
          </a:prstGeom>
        </p:spPr>
      </p:pic>
      <p:pic>
        <p:nvPicPr>
          <p:cNvPr id="7" name="Picture 6" descr="A red stuffed animal&#10;&#10;Description automatically generated with medium confidence">
            <a:extLst>
              <a:ext uri="{FF2B5EF4-FFF2-40B4-BE49-F238E27FC236}">
                <a16:creationId xmlns:a16="http://schemas.microsoft.com/office/drawing/2014/main" id="{19BC897B-58CC-AA21-E4B2-FC8EDA699FCC}"/>
              </a:ext>
            </a:extLst>
          </p:cNvPr>
          <p:cNvPicPr>
            <a:picLocks noChangeAspect="1"/>
          </p:cNvPicPr>
          <p:nvPr/>
        </p:nvPicPr>
        <p:blipFill>
          <a:blip r:embed="rId6"/>
          <a:stretch>
            <a:fillRect/>
          </a:stretch>
        </p:blipFill>
        <p:spPr>
          <a:xfrm>
            <a:off x="9117929" y="5221709"/>
            <a:ext cx="1636291" cy="1636291"/>
          </a:xfrm>
          <a:prstGeom prst="rect">
            <a:avLst/>
          </a:prstGeom>
        </p:spPr>
      </p:pic>
      <p:pic>
        <p:nvPicPr>
          <p:cNvPr id="9" name="Picture 8">
            <a:extLst>
              <a:ext uri="{FF2B5EF4-FFF2-40B4-BE49-F238E27FC236}">
                <a16:creationId xmlns:a16="http://schemas.microsoft.com/office/drawing/2014/main" id="{B814DFC0-D11C-2A26-C494-7C9F928B0B8E}"/>
              </a:ext>
            </a:extLst>
          </p:cNvPr>
          <p:cNvPicPr>
            <a:picLocks noChangeAspect="1"/>
          </p:cNvPicPr>
          <p:nvPr/>
        </p:nvPicPr>
        <p:blipFill>
          <a:blip r:embed="rId7"/>
          <a:stretch>
            <a:fillRect/>
          </a:stretch>
        </p:blipFill>
        <p:spPr>
          <a:xfrm>
            <a:off x="7345529" y="4492078"/>
            <a:ext cx="2436883" cy="2436883"/>
          </a:xfrm>
          <a:prstGeom prst="rect">
            <a:avLst/>
          </a:prstGeom>
        </p:spPr>
      </p:pic>
      <p:sp>
        <p:nvSpPr>
          <p:cNvPr id="28" name="Rectangle: Rounded Corners 27">
            <a:extLst>
              <a:ext uri="{FF2B5EF4-FFF2-40B4-BE49-F238E27FC236}">
                <a16:creationId xmlns:a16="http://schemas.microsoft.com/office/drawing/2014/main" id="{99D494F5-2F54-9715-2B94-E9F56FD1FCF3}"/>
              </a:ext>
            </a:extLst>
          </p:cNvPr>
          <p:cNvSpPr/>
          <p:nvPr/>
        </p:nvSpPr>
        <p:spPr>
          <a:xfrm>
            <a:off x="1273199" y="1295896"/>
            <a:ext cx="4380497" cy="275542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Trebuchet MS" panose="020B0603020202020204" pitchFamily="34" charset="0"/>
              </a:rPr>
              <a:t>Round 1</a:t>
            </a:r>
          </a:p>
          <a:p>
            <a:pPr algn="ctr"/>
            <a:r>
              <a:rPr lang="en-GB" sz="2400" u="sng" dirty="0">
                <a:latin typeface="Trebuchet MS" panose="020B0603020202020204" pitchFamily="34" charset="0"/>
              </a:rPr>
              <a:t>The Local Elections</a:t>
            </a:r>
          </a:p>
          <a:p>
            <a:pPr algn="ctr"/>
            <a:endParaRPr lang="en-GB" sz="2400" dirty="0">
              <a:latin typeface="Trebuchet MS" panose="020B0603020202020204" pitchFamily="34" charset="0"/>
            </a:endParaRPr>
          </a:p>
          <a:p>
            <a:pPr algn="ctr"/>
            <a:r>
              <a:rPr lang="en-GB" sz="2400" dirty="0">
                <a:latin typeface="Trebuchet MS" panose="020B0603020202020204" pitchFamily="34" charset="0"/>
              </a:rPr>
              <a:t>Battle it out in your teams. Who will you pick as your representative?</a:t>
            </a:r>
          </a:p>
        </p:txBody>
      </p:sp>
      <p:sp>
        <p:nvSpPr>
          <p:cNvPr id="29" name="Rectangle: Rounded Corners 28">
            <a:extLst>
              <a:ext uri="{FF2B5EF4-FFF2-40B4-BE49-F238E27FC236}">
                <a16:creationId xmlns:a16="http://schemas.microsoft.com/office/drawing/2014/main" id="{AC6195CF-5070-7E20-18F1-3D3EC2F99E75}"/>
              </a:ext>
            </a:extLst>
          </p:cNvPr>
          <p:cNvSpPr/>
          <p:nvPr/>
        </p:nvSpPr>
        <p:spPr>
          <a:xfrm>
            <a:off x="6373723" y="1295896"/>
            <a:ext cx="4380497" cy="275542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Trebuchet MS" panose="020B0603020202020204" pitchFamily="34" charset="0"/>
              </a:rPr>
              <a:t>Round 2</a:t>
            </a:r>
          </a:p>
          <a:p>
            <a:pPr algn="ctr"/>
            <a:r>
              <a:rPr lang="en-GB" sz="2400" u="sng" dirty="0">
                <a:latin typeface="Trebuchet MS" panose="020B0603020202020204" pitchFamily="34" charset="0"/>
              </a:rPr>
              <a:t>The General Elections</a:t>
            </a:r>
          </a:p>
          <a:p>
            <a:pPr algn="ctr"/>
            <a:endParaRPr lang="en-GB" sz="2400" dirty="0">
              <a:latin typeface="Trebuchet MS" panose="020B0603020202020204" pitchFamily="34" charset="0"/>
            </a:endParaRPr>
          </a:p>
          <a:p>
            <a:pPr algn="ctr"/>
            <a:r>
              <a:rPr lang="en-GB" sz="2400" dirty="0">
                <a:latin typeface="Trebuchet MS" panose="020B0603020202020204" pitchFamily="34" charset="0"/>
              </a:rPr>
              <a:t>Representatives from each team will now compete for leadership.</a:t>
            </a:r>
          </a:p>
        </p:txBody>
      </p:sp>
      <p:sp>
        <p:nvSpPr>
          <p:cNvPr id="32" name="Speech Bubble: Oval 31">
            <a:extLst>
              <a:ext uri="{FF2B5EF4-FFF2-40B4-BE49-F238E27FC236}">
                <a16:creationId xmlns:a16="http://schemas.microsoft.com/office/drawing/2014/main" id="{F3F5E262-B433-1798-4526-F2DA42361216}"/>
              </a:ext>
            </a:extLst>
          </p:cNvPr>
          <p:cNvSpPr/>
          <p:nvPr/>
        </p:nvSpPr>
        <p:spPr>
          <a:xfrm rot="19968559">
            <a:off x="4594673" y="4489325"/>
            <a:ext cx="3182908" cy="1767440"/>
          </a:xfrm>
          <a:custGeom>
            <a:avLst/>
            <a:gdLst>
              <a:gd name="connsiteX0" fmla="*/ 2998045 w 3182908"/>
              <a:gd name="connsiteY0" fmla="*/ 1802913 h 1767440"/>
              <a:gd name="connsiteX1" fmla="*/ 2684838 w 3182908"/>
              <a:gd name="connsiteY1" fmla="*/ 1728439 h 1767440"/>
              <a:gd name="connsiteX2" fmla="*/ 2371630 w 3182908"/>
              <a:gd name="connsiteY2" fmla="*/ 1653965 h 1767440"/>
              <a:gd name="connsiteX3" fmla="*/ 929849 w 3182908"/>
              <a:gd name="connsiteY3" fmla="*/ 1687456 h 1767440"/>
              <a:gd name="connsiteX4" fmla="*/ 586461 w 3182908"/>
              <a:gd name="connsiteY4" fmla="*/ 198500 h 1767440"/>
              <a:gd name="connsiteX5" fmla="*/ 2061634 w 3182908"/>
              <a:gd name="connsiteY5" fmla="*/ 39449 h 1767440"/>
              <a:gd name="connsiteX6" fmla="*/ 2834438 w 3182908"/>
              <a:gd name="connsiteY6" fmla="*/ 1435590 h 1767440"/>
              <a:gd name="connsiteX7" fmla="*/ 2998045 w 3182908"/>
              <a:gd name="connsiteY7" fmla="*/ 1802913 h 17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2908" h="1767440" fill="none" extrusionOk="0">
                <a:moveTo>
                  <a:pt x="2998045" y="1802913"/>
                </a:moveTo>
                <a:cubicBezTo>
                  <a:pt x="2881901" y="1779251"/>
                  <a:pt x="2846057" y="1740961"/>
                  <a:pt x="2684838" y="1728439"/>
                </a:cubicBezTo>
                <a:cubicBezTo>
                  <a:pt x="2523619" y="1715917"/>
                  <a:pt x="2525208" y="1686159"/>
                  <a:pt x="2371630" y="1653965"/>
                </a:cubicBezTo>
                <a:cubicBezTo>
                  <a:pt x="1972088" y="1928482"/>
                  <a:pt x="1403871" y="1793606"/>
                  <a:pt x="929849" y="1687456"/>
                </a:cubicBezTo>
                <a:cubicBezTo>
                  <a:pt x="-114094" y="1396569"/>
                  <a:pt x="-374776" y="600185"/>
                  <a:pt x="586461" y="198500"/>
                </a:cubicBezTo>
                <a:cubicBezTo>
                  <a:pt x="1072668" y="-79276"/>
                  <a:pt x="1504190" y="-66753"/>
                  <a:pt x="2061634" y="39449"/>
                </a:cubicBezTo>
                <a:cubicBezTo>
                  <a:pt x="3080873" y="92479"/>
                  <a:pt x="3521685" y="936476"/>
                  <a:pt x="2834438" y="1435590"/>
                </a:cubicBezTo>
                <a:cubicBezTo>
                  <a:pt x="2879755" y="1535584"/>
                  <a:pt x="2960648" y="1726894"/>
                  <a:pt x="2998045" y="1802913"/>
                </a:cubicBezTo>
                <a:close/>
              </a:path>
              <a:path w="3182908" h="1767440" stroke="0" extrusionOk="0">
                <a:moveTo>
                  <a:pt x="2998045" y="1802913"/>
                </a:moveTo>
                <a:cubicBezTo>
                  <a:pt x="2877380" y="1797177"/>
                  <a:pt x="2755577" y="1737517"/>
                  <a:pt x="2691102" y="1729928"/>
                </a:cubicBezTo>
                <a:cubicBezTo>
                  <a:pt x="2626627" y="1722339"/>
                  <a:pt x="2515928" y="1657912"/>
                  <a:pt x="2371630" y="1653965"/>
                </a:cubicBezTo>
                <a:cubicBezTo>
                  <a:pt x="1826940" y="1891405"/>
                  <a:pt x="1374757" y="1902753"/>
                  <a:pt x="929849" y="1687456"/>
                </a:cubicBezTo>
                <a:cubicBezTo>
                  <a:pt x="-354225" y="1299559"/>
                  <a:pt x="-152919" y="695837"/>
                  <a:pt x="586461" y="198500"/>
                </a:cubicBezTo>
                <a:cubicBezTo>
                  <a:pt x="1056782" y="18609"/>
                  <a:pt x="1620468" y="-186844"/>
                  <a:pt x="2061634" y="39449"/>
                </a:cubicBezTo>
                <a:cubicBezTo>
                  <a:pt x="3077244" y="214894"/>
                  <a:pt x="3485469" y="995690"/>
                  <a:pt x="2834438" y="1435590"/>
                </a:cubicBezTo>
                <a:cubicBezTo>
                  <a:pt x="2874371" y="1508263"/>
                  <a:pt x="2909629" y="1652596"/>
                  <a:pt x="2998045" y="1802913"/>
                </a:cubicBezTo>
                <a:close/>
              </a:path>
            </a:pathLst>
          </a:custGeom>
          <a:solidFill>
            <a:schemeClr val="bg1"/>
          </a:solidFill>
          <a:ln w="38100">
            <a:solidFill>
              <a:schemeClr val="accent1">
                <a:lumMod val="60000"/>
                <a:lumOff val="40000"/>
              </a:schemeClr>
            </a:solidFill>
            <a:extLst>
              <a:ext uri="{C807C97D-BFC1-408E-A445-0C87EB9F89A2}">
                <ask:lineSketchStyleProps xmlns:ask="http://schemas.microsoft.com/office/drawing/2018/sketchyshapes" sd="1219033472">
                  <a:prstGeom prst="wedgeEllipseCallout">
                    <a:avLst>
                      <a:gd name="adj1" fmla="val 44192"/>
                      <a:gd name="adj2" fmla="val 5200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rebuchet MS" panose="020B0603020202020204" pitchFamily="34" charset="0"/>
              </a:rPr>
              <a:t>Do you have what it takes to lead the </a:t>
            </a:r>
            <a:r>
              <a:rPr lang="en-GB" dirty="0" err="1">
                <a:solidFill>
                  <a:schemeClr val="tx1"/>
                </a:solidFill>
                <a:latin typeface="Trebuchet MS" panose="020B0603020202020204" pitchFamily="34" charset="0"/>
              </a:rPr>
              <a:t>Maamaamooians</a:t>
            </a:r>
            <a:r>
              <a:rPr lang="en-GB" dirty="0">
                <a:solidFill>
                  <a:schemeClr val="tx1"/>
                </a:solidFill>
                <a:latin typeface="Trebuchet MS" panose="020B0603020202020204" pitchFamily="34" charset="0"/>
              </a:rPr>
              <a:t>?</a:t>
            </a:r>
          </a:p>
        </p:txBody>
      </p:sp>
      <p:pic>
        <p:nvPicPr>
          <p:cNvPr id="96" name="1-min digital">
            <a:hlinkClick r:id="" action="ppaction://media"/>
            <a:extLst>
              <a:ext uri="{FF2B5EF4-FFF2-40B4-BE49-F238E27FC236}">
                <a16:creationId xmlns:a16="http://schemas.microsoft.com/office/drawing/2014/main" id="{8385D5A5-F24C-818C-0093-060FA3DCB7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802" t="5627" r="2367" b="4725"/>
          <a:stretch/>
        </p:blipFill>
        <p:spPr>
          <a:xfrm>
            <a:off x="687444" y="5028376"/>
            <a:ext cx="2776004" cy="1312145"/>
          </a:xfrm>
          <a:prstGeom prst="rect">
            <a:avLst/>
          </a:prstGeom>
        </p:spPr>
      </p:pic>
    </p:spTree>
    <p:extLst>
      <p:ext uri="{BB962C8B-B14F-4D97-AF65-F5344CB8AC3E}">
        <p14:creationId xmlns:p14="http://schemas.microsoft.com/office/powerpoint/2010/main" val="1111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96"/>
                </p:tgtEl>
              </p:cMediaNode>
            </p:video>
          </p:childTnLst>
        </p:cTn>
      </p:par>
    </p:tnLst>
    <p:bldLst>
      <p:bldP spid="28" grpId="0" animBg="1"/>
      <p:bldP spid="29" grpId="0" animBg="1"/>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083AB3-FC9F-D0BE-6E09-57C9B9D6570F}"/>
              </a:ext>
            </a:extLst>
          </p:cNvPr>
          <p:cNvPicPr>
            <a:picLocks noChangeAspect="1"/>
          </p:cNvPicPr>
          <p:nvPr/>
        </p:nvPicPr>
        <p:blipFill>
          <a:blip r:embed="rId2"/>
          <a:stretch>
            <a:fillRect/>
          </a:stretch>
        </p:blipFill>
        <p:spPr>
          <a:xfrm>
            <a:off x="0" y="56304"/>
            <a:ext cx="5352836" cy="6640227"/>
          </a:xfrm>
          <a:prstGeom prst="rect">
            <a:avLst/>
          </a:prstGeom>
        </p:spPr>
      </p:pic>
      <p:sp>
        <p:nvSpPr>
          <p:cNvPr id="4" name="Rectangle: Rounded Corners 3">
            <a:extLst>
              <a:ext uri="{FF2B5EF4-FFF2-40B4-BE49-F238E27FC236}">
                <a16:creationId xmlns:a16="http://schemas.microsoft.com/office/drawing/2014/main" id="{C13F8DAC-F2FB-467B-9E8A-8C1A8B03C4A5}"/>
              </a:ext>
            </a:extLst>
          </p:cNvPr>
          <p:cNvSpPr/>
          <p:nvPr/>
        </p:nvSpPr>
        <p:spPr>
          <a:xfrm>
            <a:off x="5578867" y="903250"/>
            <a:ext cx="6339155" cy="2261192"/>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sz="2400" dirty="0">
                <a:latin typeface="Trebuchet MS" panose="020B0603020202020204" pitchFamily="34" charset="0"/>
              </a:rPr>
              <a:t>Evaluate the performances!</a:t>
            </a:r>
          </a:p>
          <a:p>
            <a:pPr marL="342900" indent="-342900">
              <a:buAutoNum type="arabicPeriod"/>
            </a:pPr>
            <a:r>
              <a:rPr lang="en-GB" sz="2400" dirty="0">
                <a:latin typeface="Trebuchet MS" panose="020B0603020202020204" pitchFamily="34" charset="0"/>
              </a:rPr>
              <a:t> Go back to your worksheet and tick off the different skills you tried in your speech.</a:t>
            </a:r>
          </a:p>
          <a:p>
            <a:pPr marL="342900" indent="-342900">
              <a:buAutoNum type="arabicPeriod"/>
            </a:pPr>
            <a:r>
              <a:rPr lang="en-GB" sz="2400" dirty="0">
                <a:latin typeface="Trebuchet MS" panose="020B0603020202020204" pitchFamily="34" charset="0"/>
              </a:rPr>
              <a:t>Circle the skills you want to try next time!</a:t>
            </a:r>
          </a:p>
        </p:txBody>
      </p:sp>
      <p:pic>
        <p:nvPicPr>
          <p:cNvPr id="6" name="Picture 5">
            <a:extLst>
              <a:ext uri="{FF2B5EF4-FFF2-40B4-BE49-F238E27FC236}">
                <a16:creationId xmlns:a16="http://schemas.microsoft.com/office/drawing/2014/main" id="{6DAB388E-624B-B98B-FFA2-FB8B115F3F85}"/>
              </a:ext>
            </a:extLst>
          </p:cNvPr>
          <p:cNvPicPr>
            <a:picLocks noChangeAspect="1"/>
          </p:cNvPicPr>
          <p:nvPr/>
        </p:nvPicPr>
        <p:blipFill rotWithShape="1">
          <a:blip r:embed="rId3"/>
          <a:srcRect l="2095" t="17145" r="16010" b="10267"/>
          <a:stretch/>
        </p:blipFill>
        <p:spPr>
          <a:xfrm>
            <a:off x="5343786" y="3328827"/>
            <a:ext cx="6820814" cy="3400747"/>
          </a:xfrm>
          <a:prstGeom prst="rect">
            <a:avLst/>
          </a:prstGeom>
          <a:ln w="38100">
            <a:solidFill>
              <a:schemeClr val="tx2"/>
            </a:solidFill>
          </a:ln>
        </p:spPr>
      </p:pic>
    </p:spTree>
    <p:extLst>
      <p:ext uri="{BB962C8B-B14F-4D97-AF65-F5344CB8AC3E}">
        <p14:creationId xmlns:p14="http://schemas.microsoft.com/office/powerpoint/2010/main" val="100470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0EC08D-F816-43A0-B31A-E5498CFF5843}"/>
              </a:ext>
            </a:extLst>
          </p:cNvPr>
          <p:cNvSpPr>
            <a:spLocks noGrp="1"/>
          </p:cNvSpPr>
          <p:nvPr>
            <p:ph type="body" sz="quarter" idx="10"/>
          </p:nvPr>
        </p:nvSpPr>
        <p:spPr/>
        <p:txBody>
          <a:bodyPr/>
          <a:lstStyle/>
          <a:p>
            <a:r>
              <a:rPr lang="en-GB" dirty="0"/>
              <a:t>Lesson 5A: Listening and responding </a:t>
            </a:r>
          </a:p>
        </p:txBody>
      </p:sp>
      <p:pic>
        <p:nvPicPr>
          <p:cNvPr id="2" name="Picture 1" descr="A picture containing text, sign, clipart&#10;&#10;Description automatically generated">
            <a:extLst>
              <a:ext uri="{FF2B5EF4-FFF2-40B4-BE49-F238E27FC236}">
                <a16:creationId xmlns:a16="http://schemas.microsoft.com/office/drawing/2014/main" id="{22B90CFE-6B46-AE06-33EA-2C7AAC516AFE}"/>
              </a:ext>
            </a:extLst>
          </p:cNvPr>
          <p:cNvPicPr>
            <a:picLocks noChangeAspect="1"/>
          </p:cNvPicPr>
          <p:nvPr/>
        </p:nvPicPr>
        <p:blipFill>
          <a:blip r:embed="rId2"/>
          <a:stretch>
            <a:fillRect/>
          </a:stretch>
        </p:blipFill>
        <p:spPr>
          <a:xfrm>
            <a:off x="223018" y="6297869"/>
            <a:ext cx="1379279" cy="350133"/>
          </a:xfrm>
          <a:prstGeom prst="rect">
            <a:avLst/>
          </a:prstGeom>
        </p:spPr>
      </p:pic>
    </p:spTree>
    <p:extLst>
      <p:ext uri="{BB962C8B-B14F-4D97-AF65-F5344CB8AC3E}">
        <p14:creationId xmlns:p14="http://schemas.microsoft.com/office/powerpoint/2010/main" val="154241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A12E5-8E78-164F-4223-A400535C5F73}"/>
              </a:ext>
            </a:extLst>
          </p:cNvPr>
          <p:cNvSpPr>
            <a:spLocks noGrp="1"/>
          </p:cNvSpPr>
          <p:nvPr>
            <p:ph type="body" sz="quarter" idx="10"/>
          </p:nvPr>
        </p:nvSpPr>
        <p:spPr/>
        <p:txBody>
          <a:bodyPr>
            <a:normAutofit fontScale="92500"/>
          </a:bodyPr>
          <a:lstStyle/>
          <a:p>
            <a:r>
              <a:rPr lang="en-GB" dirty="0">
                <a:latin typeface="Trebuchet MS" panose="020B0603020202020204" pitchFamily="34" charset="0"/>
              </a:rPr>
              <a:t>What does non-verbal communication mean to you?</a:t>
            </a:r>
          </a:p>
        </p:txBody>
      </p:sp>
      <p:sp>
        <p:nvSpPr>
          <p:cNvPr id="6" name="Cloud 5">
            <a:extLst>
              <a:ext uri="{FF2B5EF4-FFF2-40B4-BE49-F238E27FC236}">
                <a16:creationId xmlns:a16="http://schemas.microsoft.com/office/drawing/2014/main" id="{BA1EA509-BA14-0A39-F360-630ABF4D9ED7}"/>
              </a:ext>
            </a:extLst>
          </p:cNvPr>
          <p:cNvSpPr/>
          <p:nvPr/>
        </p:nvSpPr>
        <p:spPr>
          <a:xfrm>
            <a:off x="524667" y="3124953"/>
            <a:ext cx="2176984" cy="1422921"/>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Posture</a:t>
            </a:r>
          </a:p>
        </p:txBody>
      </p:sp>
      <p:sp>
        <p:nvSpPr>
          <p:cNvPr id="7" name="Cloud 6">
            <a:extLst>
              <a:ext uri="{FF2B5EF4-FFF2-40B4-BE49-F238E27FC236}">
                <a16:creationId xmlns:a16="http://schemas.microsoft.com/office/drawing/2014/main" id="{801F365D-E4E7-D08F-8016-7C6CFAC1A120}"/>
              </a:ext>
            </a:extLst>
          </p:cNvPr>
          <p:cNvSpPr/>
          <p:nvPr/>
        </p:nvSpPr>
        <p:spPr>
          <a:xfrm>
            <a:off x="2583766" y="4629139"/>
            <a:ext cx="2228567" cy="1422921"/>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Gesture</a:t>
            </a:r>
          </a:p>
        </p:txBody>
      </p:sp>
      <p:sp>
        <p:nvSpPr>
          <p:cNvPr id="8" name="Cloud 7">
            <a:extLst>
              <a:ext uri="{FF2B5EF4-FFF2-40B4-BE49-F238E27FC236}">
                <a16:creationId xmlns:a16="http://schemas.microsoft.com/office/drawing/2014/main" id="{22D02FED-9FF1-F0C2-4A3C-9BCCBAE988BE}"/>
              </a:ext>
            </a:extLst>
          </p:cNvPr>
          <p:cNvSpPr/>
          <p:nvPr/>
        </p:nvSpPr>
        <p:spPr>
          <a:xfrm>
            <a:off x="4336781" y="2921503"/>
            <a:ext cx="2176984" cy="1422921"/>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Trebuchet MS" panose="020B0603020202020204" pitchFamily="34" charset="0"/>
              </a:rPr>
              <a:t>Eye-contact</a:t>
            </a:r>
          </a:p>
        </p:txBody>
      </p:sp>
      <p:sp>
        <p:nvSpPr>
          <p:cNvPr id="9" name="Cloud 8">
            <a:extLst>
              <a:ext uri="{FF2B5EF4-FFF2-40B4-BE49-F238E27FC236}">
                <a16:creationId xmlns:a16="http://schemas.microsoft.com/office/drawing/2014/main" id="{E3CCA8E4-D5F4-87F2-F452-6FAFED350866}"/>
              </a:ext>
            </a:extLst>
          </p:cNvPr>
          <p:cNvSpPr/>
          <p:nvPr/>
        </p:nvSpPr>
        <p:spPr>
          <a:xfrm>
            <a:off x="6227083" y="4697245"/>
            <a:ext cx="2176984" cy="1422921"/>
          </a:xfrm>
          <a:prstGeom prst="cloud">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Trebuchet MS" panose="020B0603020202020204" pitchFamily="34" charset="0"/>
              </a:rPr>
              <a:t>Tone</a:t>
            </a:r>
          </a:p>
        </p:txBody>
      </p:sp>
      <p:sp>
        <p:nvSpPr>
          <p:cNvPr id="10" name="Cloud 9">
            <a:extLst>
              <a:ext uri="{FF2B5EF4-FFF2-40B4-BE49-F238E27FC236}">
                <a16:creationId xmlns:a16="http://schemas.microsoft.com/office/drawing/2014/main" id="{82728AE1-048A-EE73-06AE-A3D27ECA354F}"/>
              </a:ext>
            </a:extLst>
          </p:cNvPr>
          <p:cNvSpPr/>
          <p:nvPr/>
        </p:nvSpPr>
        <p:spPr>
          <a:xfrm>
            <a:off x="7797658" y="2861070"/>
            <a:ext cx="2176984" cy="1422921"/>
          </a:xfrm>
          <a:prstGeom prst="cloud">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Trebuchet MS" panose="020B0603020202020204" pitchFamily="34" charset="0"/>
              </a:rPr>
              <a:t>Volume</a:t>
            </a:r>
          </a:p>
        </p:txBody>
      </p:sp>
      <p:sp>
        <p:nvSpPr>
          <p:cNvPr id="11" name="Cloud 10">
            <a:extLst>
              <a:ext uri="{FF2B5EF4-FFF2-40B4-BE49-F238E27FC236}">
                <a16:creationId xmlns:a16="http://schemas.microsoft.com/office/drawing/2014/main" id="{F2EF35C8-4314-EC7A-48E9-03F44486F85C}"/>
              </a:ext>
            </a:extLst>
          </p:cNvPr>
          <p:cNvSpPr/>
          <p:nvPr/>
        </p:nvSpPr>
        <p:spPr>
          <a:xfrm>
            <a:off x="9646270" y="4653779"/>
            <a:ext cx="2176984" cy="1422921"/>
          </a:xfrm>
          <a:prstGeom prst="cloud">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Trebuchet MS" panose="020B0603020202020204" pitchFamily="34" charset="0"/>
              </a:rPr>
              <a:t>Pace</a:t>
            </a:r>
          </a:p>
        </p:txBody>
      </p:sp>
      <p:sp>
        <p:nvSpPr>
          <p:cNvPr id="12" name="TextBox 11">
            <a:extLst>
              <a:ext uri="{FF2B5EF4-FFF2-40B4-BE49-F238E27FC236}">
                <a16:creationId xmlns:a16="http://schemas.microsoft.com/office/drawing/2014/main" id="{99F559C0-85B5-8913-1685-2C147C0A823C}"/>
              </a:ext>
            </a:extLst>
          </p:cNvPr>
          <p:cNvSpPr txBox="1"/>
          <p:nvPr/>
        </p:nvSpPr>
        <p:spPr>
          <a:xfrm>
            <a:off x="444500" y="1191360"/>
            <a:ext cx="10401948" cy="1384995"/>
          </a:xfrm>
          <a:prstGeom prst="rect">
            <a:avLst/>
          </a:prstGeom>
          <a:noFill/>
        </p:spPr>
        <p:txBody>
          <a:bodyPr wrap="square" rtlCol="0">
            <a:spAutoFit/>
          </a:bodyPr>
          <a:lstStyle/>
          <a:p>
            <a:pPr marL="342900" indent="-342900">
              <a:buFont typeface="Arial" panose="020B0604020202020204" pitchFamily="34" charset="0"/>
              <a:buChar char="•"/>
            </a:pPr>
            <a:r>
              <a:rPr lang="en-GB" sz="2800" dirty="0">
                <a:solidFill>
                  <a:schemeClr val="accent1">
                    <a:lumMod val="60000"/>
                    <a:lumOff val="40000"/>
                  </a:schemeClr>
                </a:solidFill>
                <a:latin typeface="Trebuchet MS" panose="020B0603020202020204" pitchFamily="34" charset="0"/>
              </a:rPr>
              <a:t>Pick two of the strategies below and discuss why they are important with your partner. </a:t>
            </a:r>
          </a:p>
          <a:p>
            <a:pPr marL="342900" indent="-342900">
              <a:buFont typeface="Arial" panose="020B0604020202020204" pitchFamily="34" charset="0"/>
              <a:buChar char="•"/>
            </a:pPr>
            <a:r>
              <a:rPr lang="en-GB" sz="2800" dirty="0">
                <a:solidFill>
                  <a:schemeClr val="accent1">
                    <a:lumMod val="60000"/>
                    <a:lumOff val="40000"/>
                  </a:schemeClr>
                </a:solidFill>
                <a:latin typeface="Trebuchet MS" panose="020B0603020202020204" pitchFamily="34" charset="0"/>
              </a:rPr>
              <a:t>Be prepared to share your ideas with the class.</a:t>
            </a:r>
          </a:p>
        </p:txBody>
      </p:sp>
    </p:spTree>
    <p:extLst>
      <p:ext uri="{BB962C8B-B14F-4D97-AF65-F5344CB8AC3E}">
        <p14:creationId xmlns:p14="http://schemas.microsoft.com/office/powerpoint/2010/main" val="3616526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602A67-0F34-8CD7-18B7-388B810BC7E3}"/>
              </a:ext>
            </a:extLst>
          </p:cNvPr>
          <p:cNvSpPr>
            <a:spLocks noGrp="1"/>
          </p:cNvSpPr>
          <p:nvPr>
            <p:ph type="body" sz="quarter" idx="10"/>
          </p:nvPr>
        </p:nvSpPr>
        <p:spPr/>
        <p:txBody>
          <a:bodyPr/>
          <a:lstStyle/>
          <a:p>
            <a:r>
              <a:rPr lang="en-GB" dirty="0">
                <a:latin typeface="Trebuchet MS" panose="020B0603020202020204" pitchFamily="34" charset="0"/>
              </a:rPr>
              <a:t>Today’s plan</a:t>
            </a:r>
          </a:p>
        </p:txBody>
      </p:sp>
      <p:sp>
        <p:nvSpPr>
          <p:cNvPr id="3" name="Text Placeholder 2">
            <a:extLst>
              <a:ext uri="{FF2B5EF4-FFF2-40B4-BE49-F238E27FC236}">
                <a16:creationId xmlns:a16="http://schemas.microsoft.com/office/drawing/2014/main" id="{FF022987-BD49-1301-4DC1-91694F97B730}"/>
              </a:ext>
            </a:extLst>
          </p:cNvPr>
          <p:cNvSpPr>
            <a:spLocks noGrp="1"/>
          </p:cNvSpPr>
          <p:nvPr>
            <p:ph type="body" sz="quarter" idx="11"/>
          </p:nvPr>
        </p:nvSpPr>
        <p:spPr>
          <a:xfrm>
            <a:off x="444500" y="1238865"/>
            <a:ext cx="9278620" cy="4896823"/>
          </a:xfrm>
        </p:spPr>
        <p:txBody>
          <a:bodyPr/>
          <a:lstStyle/>
          <a:p>
            <a:r>
              <a:rPr lang="en-GB" sz="3200" dirty="0"/>
              <a:t>In a debate, it is important to respond to others, just like we did during Week 3’s lesson: the balloon debate. </a:t>
            </a:r>
          </a:p>
          <a:p>
            <a:endParaRPr lang="en-GB" sz="3200" dirty="0"/>
          </a:p>
          <a:p>
            <a:r>
              <a:rPr lang="en-GB" sz="3200" dirty="0"/>
              <a:t>The first step in doing that is careful listening, which we’re going to practice first. </a:t>
            </a:r>
          </a:p>
          <a:p>
            <a:endParaRPr lang="en-GB" sz="3200" dirty="0"/>
          </a:p>
          <a:p>
            <a:r>
              <a:rPr lang="en-GB" sz="3200" dirty="0"/>
              <a:t>We will then have a go at the skill of </a:t>
            </a:r>
            <a:r>
              <a:rPr lang="en-GB" sz="3200" i="1" dirty="0"/>
              <a:t>summarising</a:t>
            </a:r>
            <a:r>
              <a:rPr lang="en-GB" sz="3200" dirty="0"/>
              <a:t> ourselves!</a:t>
            </a:r>
          </a:p>
        </p:txBody>
      </p:sp>
      <p:pic>
        <p:nvPicPr>
          <p:cNvPr id="4" name="Picture 3" descr="Icon&#10;&#10;Description automatically generated with medium confidence">
            <a:extLst>
              <a:ext uri="{FF2B5EF4-FFF2-40B4-BE49-F238E27FC236}">
                <a16:creationId xmlns:a16="http://schemas.microsoft.com/office/drawing/2014/main" id="{65F2A27A-2156-EDBD-65A1-06822A134F5B}"/>
              </a:ext>
            </a:extLst>
          </p:cNvPr>
          <p:cNvPicPr>
            <a:picLocks noChangeAspect="1"/>
          </p:cNvPicPr>
          <p:nvPr/>
        </p:nvPicPr>
        <p:blipFill rotWithShape="1">
          <a:blip r:embed="rId2"/>
          <a:srcRect t="25926" b="34963"/>
          <a:stretch/>
        </p:blipFill>
        <p:spPr>
          <a:xfrm>
            <a:off x="9123435" y="4392612"/>
            <a:ext cx="3068565" cy="2133600"/>
          </a:xfrm>
          <a:prstGeom prst="rect">
            <a:avLst/>
          </a:prstGeom>
        </p:spPr>
      </p:pic>
    </p:spTree>
    <p:extLst>
      <p:ext uri="{BB962C8B-B14F-4D97-AF65-F5344CB8AC3E}">
        <p14:creationId xmlns:p14="http://schemas.microsoft.com/office/powerpoint/2010/main" val="3348334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5347F-A269-42DD-8B8E-91FAED706960}"/>
              </a:ext>
            </a:extLst>
          </p:cNvPr>
          <p:cNvSpPr>
            <a:spLocks noGrp="1"/>
          </p:cNvSpPr>
          <p:nvPr>
            <p:ph type="body" sz="quarter" idx="10"/>
          </p:nvPr>
        </p:nvSpPr>
        <p:spPr/>
        <p:txBody>
          <a:bodyPr/>
          <a:lstStyle/>
          <a:p>
            <a:r>
              <a:rPr lang="en-GB" dirty="0">
                <a:latin typeface="Trebuchet MS" panose="020B0603020202020204" pitchFamily="34" charset="0"/>
              </a:rPr>
              <a:t>PEE and summarising </a:t>
            </a:r>
          </a:p>
        </p:txBody>
      </p:sp>
      <p:sp>
        <p:nvSpPr>
          <p:cNvPr id="3" name="Text Placeholder 2">
            <a:extLst>
              <a:ext uri="{FF2B5EF4-FFF2-40B4-BE49-F238E27FC236}">
                <a16:creationId xmlns:a16="http://schemas.microsoft.com/office/drawing/2014/main" id="{706CD29F-70E3-406C-B59D-F06EF93329F1}"/>
              </a:ext>
            </a:extLst>
          </p:cNvPr>
          <p:cNvSpPr>
            <a:spLocks noGrp="1"/>
          </p:cNvSpPr>
          <p:nvPr>
            <p:ph type="body" sz="quarter" idx="11"/>
          </p:nvPr>
        </p:nvSpPr>
        <p:spPr/>
        <p:txBody>
          <a:bodyPr/>
          <a:lstStyle/>
          <a:p>
            <a:r>
              <a:rPr lang="en-GB" dirty="0"/>
              <a:t>Motion: That no-one should eat meat</a:t>
            </a:r>
            <a:br>
              <a:rPr lang="en-GB" dirty="0"/>
            </a:br>
            <a:endParaRPr lang="en-GB" dirty="0"/>
          </a:p>
          <a:p>
            <a:pPr marL="457200" indent="-457200">
              <a:buFont typeface="+mj-lt"/>
              <a:buAutoNum type="arabicPeriod"/>
            </a:pPr>
            <a:r>
              <a:rPr lang="en-GB" b="1" dirty="0">
                <a:solidFill>
                  <a:srgbClr val="30B8C5"/>
                </a:solidFill>
              </a:rPr>
              <a:t>Point: </a:t>
            </a:r>
            <a:r>
              <a:rPr lang="en-GB" dirty="0"/>
              <a:t>No-one should eat meat, because it’s wrong to kill animals.</a:t>
            </a:r>
          </a:p>
          <a:p>
            <a:pPr marL="457200" indent="-457200">
              <a:buFont typeface="+mj-lt"/>
              <a:buAutoNum type="arabicPeriod"/>
            </a:pPr>
            <a:r>
              <a:rPr lang="en-GB" b="1" dirty="0">
                <a:solidFill>
                  <a:srgbClr val="30B8C5"/>
                </a:solidFill>
              </a:rPr>
              <a:t>Explanation: </a:t>
            </a:r>
            <a:r>
              <a:rPr lang="en-GB" dirty="0"/>
              <a:t>Some animals are our friends, like dogs and cats – other animals are just as important, and it’s not right to kill them.</a:t>
            </a:r>
          </a:p>
          <a:p>
            <a:pPr marL="457200" indent="-457200">
              <a:buFont typeface="+mj-lt"/>
              <a:buAutoNum type="arabicPeriod"/>
            </a:pPr>
            <a:r>
              <a:rPr lang="en-GB" b="1" dirty="0">
                <a:solidFill>
                  <a:srgbClr val="30B8C5"/>
                </a:solidFill>
              </a:rPr>
              <a:t>Example: </a:t>
            </a:r>
            <a:r>
              <a:rPr lang="en-GB" dirty="0"/>
              <a:t>For example, cows and sheep can be as friendly and loving as dogs and cats.</a:t>
            </a:r>
          </a:p>
          <a:p>
            <a:pPr marL="0" indent="0">
              <a:buNone/>
            </a:pPr>
            <a:endParaRPr lang="en-GB" dirty="0"/>
          </a:p>
          <a:p>
            <a:r>
              <a:rPr lang="en-GB" dirty="0"/>
              <a:t>Summary:</a:t>
            </a:r>
          </a:p>
          <a:p>
            <a:pPr marL="0" indent="0">
              <a:buNone/>
            </a:pPr>
            <a:r>
              <a:rPr lang="en-GB" dirty="0"/>
              <a:t>You said </a:t>
            </a:r>
            <a:r>
              <a:rPr lang="en-GB" dirty="0">
                <a:solidFill>
                  <a:schemeClr val="accent1">
                    <a:lumMod val="60000"/>
                    <a:lumOff val="40000"/>
                  </a:schemeClr>
                </a:solidFill>
              </a:rPr>
              <a:t>you love animals and you don’t eat them</a:t>
            </a:r>
            <a:r>
              <a:rPr lang="en-GB" dirty="0"/>
              <a:t>.</a:t>
            </a:r>
          </a:p>
          <a:p>
            <a:pPr marL="0" indent="0">
              <a:buNone/>
            </a:pPr>
            <a:r>
              <a:rPr lang="en-GB" dirty="0"/>
              <a:t>You said </a:t>
            </a:r>
            <a:r>
              <a:rPr lang="en-GB" dirty="0">
                <a:solidFill>
                  <a:schemeClr val="accent1">
                    <a:lumMod val="60000"/>
                    <a:lumOff val="40000"/>
                  </a:schemeClr>
                </a:solidFill>
              </a:rPr>
              <a:t>it’s wrong to kill animals, so we should never eat them</a:t>
            </a:r>
            <a:r>
              <a:rPr lang="en-GB" dirty="0"/>
              <a:t>.</a:t>
            </a:r>
          </a:p>
          <a:p>
            <a:pPr marL="0" indent="0">
              <a:buNone/>
            </a:pPr>
            <a:endParaRPr lang="en-GB" dirty="0"/>
          </a:p>
        </p:txBody>
      </p:sp>
      <p:pic>
        <p:nvPicPr>
          <p:cNvPr id="4" name="Picture 3" descr="A picture containing text, sign, clipart&#10;&#10;Description automatically generated">
            <a:extLst>
              <a:ext uri="{FF2B5EF4-FFF2-40B4-BE49-F238E27FC236}">
                <a16:creationId xmlns:a16="http://schemas.microsoft.com/office/drawing/2014/main" id="{96747B01-7C5B-8BD7-19DD-4FB78CC32BC2}"/>
              </a:ext>
            </a:extLst>
          </p:cNvPr>
          <p:cNvPicPr>
            <a:picLocks noChangeAspect="1"/>
          </p:cNvPicPr>
          <p:nvPr/>
        </p:nvPicPr>
        <p:blipFill>
          <a:blip r:embed="rId2"/>
          <a:stretch>
            <a:fillRect/>
          </a:stretch>
        </p:blipFill>
        <p:spPr>
          <a:xfrm>
            <a:off x="223018" y="6297869"/>
            <a:ext cx="1379279" cy="350133"/>
          </a:xfrm>
          <a:prstGeom prst="rect">
            <a:avLst/>
          </a:prstGeom>
        </p:spPr>
      </p:pic>
      <p:sp>
        <p:nvSpPr>
          <p:cNvPr id="5" name="Arrow: Left 4">
            <a:extLst>
              <a:ext uri="{FF2B5EF4-FFF2-40B4-BE49-F238E27FC236}">
                <a16:creationId xmlns:a16="http://schemas.microsoft.com/office/drawing/2014/main" id="{5AA7A48B-D1E8-4A7B-F6F9-DD991E3827FD}"/>
              </a:ext>
            </a:extLst>
          </p:cNvPr>
          <p:cNvSpPr/>
          <p:nvPr/>
        </p:nvSpPr>
        <p:spPr>
          <a:xfrm>
            <a:off x="9935110" y="4520626"/>
            <a:ext cx="2256890" cy="17999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Trebuchet MS" panose="020B0603020202020204" pitchFamily="34" charset="0"/>
              </a:rPr>
              <a:t>Which summary is best?</a:t>
            </a:r>
          </a:p>
        </p:txBody>
      </p:sp>
    </p:spTree>
    <p:extLst>
      <p:ext uri="{BB962C8B-B14F-4D97-AF65-F5344CB8AC3E}">
        <p14:creationId xmlns:p14="http://schemas.microsoft.com/office/powerpoint/2010/main" val="7170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5347F-A269-42DD-8B8E-91FAED706960}"/>
              </a:ext>
            </a:extLst>
          </p:cNvPr>
          <p:cNvSpPr>
            <a:spLocks noGrp="1"/>
          </p:cNvSpPr>
          <p:nvPr>
            <p:ph type="body" sz="quarter" idx="10"/>
          </p:nvPr>
        </p:nvSpPr>
        <p:spPr/>
        <p:txBody>
          <a:bodyPr/>
          <a:lstStyle/>
          <a:p>
            <a:r>
              <a:rPr lang="en-GB" dirty="0">
                <a:latin typeface="Trebuchet MS" panose="020B0603020202020204" pitchFamily="34" charset="0"/>
              </a:rPr>
              <a:t>PEE and summarising </a:t>
            </a:r>
          </a:p>
        </p:txBody>
      </p:sp>
      <p:sp>
        <p:nvSpPr>
          <p:cNvPr id="3" name="Text Placeholder 2">
            <a:extLst>
              <a:ext uri="{FF2B5EF4-FFF2-40B4-BE49-F238E27FC236}">
                <a16:creationId xmlns:a16="http://schemas.microsoft.com/office/drawing/2014/main" id="{706CD29F-70E3-406C-B59D-F06EF93329F1}"/>
              </a:ext>
            </a:extLst>
          </p:cNvPr>
          <p:cNvSpPr>
            <a:spLocks noGrp="1"/>
          </p:cNvSpPr>
          <p:nvPr>
            <p:ph type="body" sz="quarter" idx="11"/>
          </p:nvPr>
        </p:nvSpPr>
        <p:spPr/>
        <p:txBody>
          <a:bodyPr/>
          <a:lstStyle/>
          <a:p>
            <a:r>
              <a:rPr lang="en-GB" dirty="0"/>
              <a:t>Motion: Everyone should be taught cooking at school</a:t>
            </a:r>
            <a:br>
              <a:rPr lang="en-GB" dirty="0"/>
            </a:br>
            <a:endParaRPr lang="en-GB" dirty="0"/>
          </a:p>
          <a:p>
            <a:pPr marL="457200" indent="-457200">
              <a:buFont typeface="+mj-lt"/>
              <a:buAutoNum type="arabicPeriod"/>
            </a:pPr>
            <a:r>
              <a:rPr lang="en-GB" b="1" dirty="0">
                <a:solidFill>
                  <a:srgbClr val="30B8C5"/>
                </a:solidFill>
              </a:rPr>
              <a:t>Point: </a:t>
            </a:r>
            <a:r>
              <a:rPr lang="en-GB" dirty="0"/>
              <a:t>I think that all students should have to learn to cook in school…</a:t>
            </a:r>
          </a:p>
          <a:p>
            <a:pPr marL="457200" indent="-457200">
              <a:buFont typeface="+mj-lt"/>
              <a:buAutoNum type="arabicPeriod"/>
            </a:pPr>
            <a:r>
              <a:rPr lang="en-GB" b="1" dirty="0">
                <a:solidFill>
                  <a:srgbClr val="30B8C5"/>
                </a:solidFill>
              </a:rPr>
              <a:t>Explanation: </a:t>
            </a:r>
            <a:r>
              <a:rPr lang="en-GB" dirty="0"/>
              <a:t>… because it’s a really important skill that everybody needs – we all need to eat!</a:t>
            </a:r>
          </a:p>
          <a:p>
            <a:pPr marL="457200" indent="-457200">
              <a:buFont typeface="+mj-lt"/>
              <a:buAutoNum type="arabicPeriod"/>
            </a:pPr>
            <a:r>
              <a:rPr lang="en-GB" b="1" dirty="0">
                <a:solidFill>
                  <a:srgbClr val="30B8C5"/>
                </a:solidFill>
              </a:rPr>
              <a:t>Example: </a:t>
            </a:r>
            <a:r>
              <a:rPr lang="en-GB" dirty="0"/>
              <a:t>For example, my brother has just gone to university, and he has to cook for himself every day!</a:t>
            </a:r>
          </a:p>
          <a:p>
            <a:endParaRPr lang="en-GB" dirty="0"/>
          </a:p>
          <a:p>
            <a:r>
              <a:rPr lang="en-GB" dirty="0"/>
              <a:t>Summary:</a:t>
            </a:r>
          </a:p>
          <a:p>
            <a:pPr marL="0" indent="0">
              <a:buNone/>
            </a:pPr>
            <a:r>
              <a:rPr lang="en-GB" dirty="0"/>
              <a:t>You said </a:t>
            </a:r>
            <a:r>
              <a:rPr lang="en-GB" dirty="0">
                <a:solidFill>
                  <a:schemeClr val="accent1">
                    <a:lumMod val="60000"/>
                    <a:lumOff val="40000"/>
                  </a:schemeClr>
                </a:solidFill>
              </a:rPr>
              <a:t>cooking is a great school subject</a:t>
            </a:r>
            <a:r>
              <a:rPr lang="en-GB" dirty="0"/>
              <a:t>.</a:t>
            </a:r>
          </a:p>
          <a:p>
            <a:pPr marL="0" indent="0">
              <a:buNone/>
            </a:pPr>
            <a:r>
              <a:rPr lang="en-GB" dirty="0"/>
              <a:t>You said </a:t>
            </a:r>
            <a:r>
              <a:rPr lang="en-GB" dirty="0">
                <a:solidFill>
                  <a:schemeClr val="accent1">
                    <a:lumMod val="60000"/>
                    <a:lumOff val="40000"/>
                  </a:schemeClr>
                </a:solidFill>
              </a:rPr>
              <a:t>everyone needs to learn cooking in school as it is an </a:t>
            </a:r>
          </a:p>
          <a:p>
            <a:pPr marL="0" indent="0">
              <a:buNone/>
            </a:pPr>
            <a:r>
              <a:rPr lang="en-GB" dirty="0">
                <a:solidFill>
                  <a:schemeClr val="accent1">
                    <a:lumMod val="60000"/>
                    <a:lumOff val="40000"/>
                  </a:schemeClr>
                </a:solidFill>
              </a:rPr>
              <a:t>	   important life skill</a:t>
            </a:r>
            <a:r>
              <a:rPr lang="en-GB" dirty="0"/>
              <a:t>.</a:t>
            </a:r>
          </a:p>
          <a:p>
            <a:pPr marL="0" indent="0">
              <a:buNone/>
            </a:pPr>
            <a:endParaRPr lang="en-GB" dirty="0"/>
          </a:p>
        </p:txBody>
      </p:sp>
      <p:pic>
        <p:nvPicPr>
          <p:cNvPr id="4" name="Picture 3" descr="A picture containing text, sign, clipart&#10;&#10;Description automatically generated">
            <a:extLst>
              <a:ext uri="{FF2B5EF4-FFF2-40B4-BE49-F238E27FC236}">
                <a16:creationId xmlns:a16="http://schemas.microsoft.com/office/drawing/2014/main" id="{F354D8AD-883F-DE35-C9AA-C394E023141C}"/>
              </a:ext>
            </a:extLst>
          </p:cNvPr>
          <p:cNvPicPr>
            <a:picLocks noChangeAspect="1"/>
          </p:cNvPicPr>
          <p:nvPr/>
        </p:nvPicPr>
        <p:blipFill>
          <a:blip r:embed="rId3"/>
          <a:stretch>
            <a:fillRect/>
          </a:stretch>
        </p:blipFill>
        <p:spPr>
          <a:xfrm>
            <a:off x="223018" y="6297869"/>
            <a:ext cx="1379279" cy="350133"/>
          </a:xfrm>
          <a:prstGeom prst="rect">
            <a:avLst/>
          </a:prstGeom>
        </p:spPr>
      </p:pic>
      <p:sp>
        <p:nvSpPr>
          <p:cNvPr id="6" name="Arrow: Left 5">
            <a:extLst>
              <a:ext uri="{FF2B5EF4-FFF2-40B4-BE49-F238E27FC236}">
                <a16:creationId xmlns:a16="http://schemas.microsoft.com/office/drawing/2014/main" id="{0AA0F8AC-DA21-6A1B-18E8-9F4AD765A714}"/>
              </a:ext>
            </a:extLst>
          </p:cNvPr>
          <p:cNvSpPr/>
          <p:nvPr/>
        </p:nvSpPr>
        <p:spPr>
          <a:xfrm>
            <a:off x="9935110" y="4438434"/>
            <a:ext cx="2256890" cy="17999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Trebuchet MS" panose="020B0603020202020204" pitchFamily="34" charset="0"/>
              </a:rPr>
              <a:t>Which summary is best?</a:t>
            </a:r>
          </a:p>
        </p:txBody>
      </p:sp>
    </p:spTree>
    <p:extLst>
      <p:ext uri="{BB962C8B-B14F-4D97-AF65-F5344CB8AC3E}">
        <p14:creationId xmlns:p14="http://schemas.microsoft.com/office/powerpoint/2010/main" val="109690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9F482-0845-9588-D1F3-1585EF9F4290}"/>
              </a:ext>
            </a:extLst>
          </p:cNvPr>
          <p:cNvPicPr>
            <a:picLocks noChangeAspect="1"/>
          </p:cNvPicPr>
          <p:nvPr/>
        </p:nvPicPr>
        <p:blipFill>
          <a:blip r:embed="rId2"/>
          <a:stretch>
            <a:fillRect/>
          </a:stretch>
        </p:blipFill>
        <p:spPr>
          <a:xfrm>
            <a:off x="444500" y="1293321"/>
            <a:ext cx="10181410" cy="2464513"/>
          </a:xfrm>
          <a:prstGeom prst="rect">
            <a:avLst/>
          </a:prstGeom>
        </p:spPr>
      </p:pic>
      <p:sp>
        <p:nvSpPr>
          <p:cNvPr id="13" name="Text Placeholder 12">
            <a:extLst>
              <a:ext uri="{FF2B5EF4-FFF2-40B4-BE49-F238E27FC236}">
                <a16:creationId xmlns:a16="http://schemas.microsoft.com/office/drawing/2014/main" id="{5D1E597D-F294-DFD2-3BBF-CBD5129594E3}"/>
              </a:ext>
            </a:extLst>
          </p:cNvPr>
          <p:cNvSpPr>
            <a:spLocks noGrp="1"/>
          </p:cNvSpPr>
          <p:nvPr>
            <p:ph type="body" sz="quarter" idx="10"/>
          </p:nvPr>
        </p:nvSpPr>
        <p:spPr/>
        <p:txBody>
          <a:bodyPr/>
          <a:lstStyle/>
          <a:p>
            <a:r>
              <a:rPr lang="en-GB" dirty="0">
                <a:latin typeface="Trebuchet MS" panose="020B0603020202020204" pitchFamily="34" charset="0"/>
              </a:rPr>
              <a:t>Let’s do one together</a:t>
            </a:r>
          </a:p>
        </p:txBody>
      </p:sp>
      <p:sp>
        <p:nvSpPr>
          <p:cNvPr id="16" name="TextBox 15">
            <a:extLst>
              <a:ext uri="{FF2B5EF4-FFF2-40B4-BE49-F238E27FC236}">
                <a16:creationId xmlns:a16="http://schemas.microsoft.com/office/drawing/2014/main" id="{2EF7390F-C30C-7BAC-184D-C132C1DBA5C2}"/>
              </a:ext>
            </a:extLst>
          </p:cNvPr>
          <p:cNvSpPr txBox="1"/>
          <p:nvPr/>
        </p:nvSpPr>
        <p:spPr>
          <a:xfrm>
            <a:off x="444500" y="4069037"/>
            <a:ext cx="9511158" cy="1200329"/>
          </a:xfrm>
          <a:prstGeom prst="rect">
            <a:avLst/>
          </a:prstGeom>
          <a:noFill/>
        </p:spPr>
        <p:txBody>
          <a:bodyPr wrap="square">
            <a:spAutoFit/>
          </a:bodyPr>
          <a:lstStyle/>
          <a:p>
            <a:pPr marL="342900" indent="-342900">
              <a:buFont typeface="Arial" panose="020B0604020202020204" pitchFamily="34" charset="0"/>
              <a:buChar char="•"/>
            </a:pPr>
            <a:r>
              <a:rPr lang="en-GB" sz="2400">
                <a:latin typeface="Trebuchet MS" panose="020B0603020202020204" pitchFamily="34" charset="0"/>
              </a:rPr>
              <a:t>Summary:</a:t>
            </a:r>
          </a:p>
          <a:p>
            <a:endParaRPr lang="en-GB" sz="2400">
              <a:latin typeface="Trebuchet MS" panose="020B0603020202020204" pitchFamily="34" charset="0"/>
            </a:endParaRPr>
          </a:p>
          <a:p>
            <a:r>
              <a:rPr lang="en-GB" sz="2400">
                <a:latin typeface="Trebuchet MS" panose="020B0603020202020204" pitchFamily="34" charset="0"/>
              </a:rPr>
              <a:t>You said </a:t>
            </a:r>
            <a:r>
              <a:rPr lang="en-GB" sz="2400">
                <a:solidFill>
                  <a:schemeClr val="accent1">
                    <a:lumMod val="60000"/>
                    <a:lumOff val="40000"/>
                  </a:schemeClr>
                </a:solidFill>
                <a:latin typeface="Trebuchet MS" panose="020B0603020202020204" pitchFamily="34" charset="0"/>
              </a:rPr>
              <a:t>_________________________________________________</a:t>
            </a:r>
            <a:endParaRPr lang="en-GB" sz="2400">
              <a:latin typeface="Trebuchet MS" panose="020B0603020202020204" pitchFamily="34" charset="0"/>
            </a:endParaRPr>
          </a:p>
        </p:txBody>
      </p:sp>
    </p:spTree>
    <p:extLst>
      <p:ext uri="{BB962C8B-B14F-4D97-AF65-F5344CB8AC3E}">
        <p14:creationId xmlns:p14="http://schemas.microsoft.com/office/powerpoint/2010/main" val="3511123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E111B-5A0B-38FE-C279-FDACE420BDD8}"/>
              </a:ext>
            </a:extLst>
          </p:cNvPr>
          <p:cNvSpPr txBox="1"/>
          <p:nvPr/>
        </p:nvSpPr>
        <p:spPr>
          <a:xfrm>
            <a:off x="1076138" y="1046863"/>
            <a:ext cx="8365733" cy="923330"/>
          </a:xfrm>
          <a:prstGeom prst="rect">
            <a:avLst/>
          </a:prstGeom>
          <a:noFill/>
        </p:spPr>
        <p:txBody>
          <a:bodyPr wrap="square">
            <a:spAutoFit/>
          </a:bodyPr>
          <a:lstStyle/>
          <a:p>
            <a:r>
              <a:rPr lang="en-GB">
                <a:solidFill>
                  <a:schemeClr val="accent1">
                    <a:lumMod val="60000"/>
                    <a:lumOff val="40000"/>
                  </a:schemeClr>
                </a:solidFill>
                <a:latin typeface="Trebuchet MS" panose="020B0603020202020204" pitchFamily="34" charset="0"/>
              </a:rPr>
              <a:t>P: Primary school children should be allowed to walk to school on their own… </a:t>
            </a:r>
          </a:p>
          <a:p>
            <a:r>
              <a:rPr lang="en-GB">
                <a:solidFill>
                  <a:schemeClr val="accent1">
                    <a:lumMod val="60000"/>
                    <a:lumOff val="40000"/>
                  </a:schemeClr>
                </a:solidFill>
                <a:latin typeface="Trebuchet MS" panose="020B0603020202020204" pitchFamily="34" charset="0"/>
              </a:rPr>
              <a:t>E: … because they can be just as responsible as older children. </a:t>
            </a:r>
          </a:p>
          <a:p>
            <a:r>
              <a:rPr lang="en-GB">
                <a:solidFill>
                  <a:schemeClr val="accent1">
                    <a:lumMod val="60000"/>
                    <a:lumOff val="40000"/>
                  </a:schemeClr>
                </a:solidFill>
                <a:latin typeface="Trebuchet MS" panose="020B0603020202020204" pitchFamily="34" charset="0"/>
              </a:rPr>
              <a:t>E: For example, sometimes you even see older children being silly near roads!</a:t>
            </a:r>
          </a:p>
        </p:txBody>
      </p:sp>
      <p:sp>
        <p:nvSpPr>
          <p:cNvPr id="9" name="TextBox 8">
            <a:extLst>
              <a:ext uri="{FF2B5EF4-FFF2-40B4-BE49-F238E27FC236}">
                <a16:creationId xmlns:a16="http://schemas.microsoft.com/office/drawing/2014/main" id="{E687C881-703D-DE90-4DCB-DDE1372DC58A}"/>
              </a:ext>
            </a:extLst>
          </p:cNvPr>
          <p:cNvSpPr txBox="1"/>
          <p:nvPr/>
        </p:nvSpPr>
        <p:spPr>
          <a:xfrm>
            <a:off x="1076138" y="2144729"/>
            <a:ext cx="6097712" cy="923330"/>
          </a:xfrm>
          <a:prstGeom prst="rect">
            <a:avLst/>
          </a:prstGeom>
          <a:noFill/>
        </p:spPr>
        <p:txBody>
          <a:bodyPr wrap="square">
            <a:spAutoFit/>
          </a:bodyPr>
          <a:lstStyle/>
          <a:p>
            <a:r>
              <a:rPr lang="en-GB">
                <a:latin typeface="Trebuchet MS" panose="020B0603020202020204" pitchFamily="34" charset="0"/>
              </a:rPr>
              <a:t>P: We should not have to wear uniform at school… </a:t>
            </a:r>
          </a:p>
          <a:p>
            <a:r>
              <a:rPr lang="en-GB">
                <a:latin typeface="Trebuchet MS" panose="020B0603020202020204" pitchFamily="34" charset="0"/>
              </a:rPr>
              <a:t>E: …because it would be nice to wear our own clothes. </a:t>
            </a:r>
          </a:p>
          <a:p>
            <a:r>
              <a:rPr lang="en-GB">
                <a:latin typeface="Trebuchet MS" panose="020B0603020202020204" pitchFamily="34" charset="0"/>
              </a:rPr>
              <a:t>E: For example, I would like to wear my red hat.</a:t>
            </a:r>
          </a:p>
        </p:txBody>
      </p:sp>
      <p:sp>
        <p:nvSpPr>
          <p:cNvPr id="11" name="TextBox 10">
            <a:extLst>
              <a:ext uri="{FF2B5EF4-FFF2-40B4-BE49-F238E27FC236}">
                <a16:creationId xmlns:a16="http://schemas.microsoft.com/office/drawing/2014/main" id="{3A639DB9-AD5B-1F27-BB41-954EB1D6848A}"/>
              </a:ext>
            </a:extLst>
          </p:cNvPr>
          <p:cNvSpPr txBox="1"/>
          <p:nvPr/>
        </p:nvSpPr>
        <p:spPr>
          <a:xfrm>
            <a:off x="1076138" y="3253639"/>
            <a:ext cx="8602038" cy="923330"/>
          </a:xfrm>
          <a:prstGeom prst="rect">
            <a:avLst/>
          </a:prstGeom>
          <a:noFill/>
        </p:spPr>
        <p:txBody>
          <a:bodyPr wrap="square">
            <a:spAutoFit/>
          </a:bodyPr>
          <a:lstStyle/>
          <a:p>
            <a:r>
              <a:rPr lang="en-GB">
                <a:solidFill>
                  <a:schemeClr val="accent1">
                    <a:lumMod val="60000"/>
                    <a:lumOff val="40000"/>
                  </a:schemeClr>
                </a:solidFill>
                <a:latin typeface="Trebuchet MS" panose="020B0603020202020204" pitchFamily="34" charset="0"/>
              </a:rPr>
              <a:t>P: Fizzy drinks should not be allowed in school… </a:t>
            </a:r>
          </a:p>
          <a:p>
            <a:r>
              <a:rPr lang="en-GB">
                <a:solidFill>
                  <a:schemeClr val="accent1">
                    <a:lumMod val="60000"/>
                    <a:lumOff val="40000"/>
                  </a:schemeClr>
                </a:solidFill>
                <a:latin typeface="Trebuchet MS" panose="020B0603020202020204" pitchFamily="34" charset="0"/>
              </a:rPr>
              <a:t>E: …because they’re unhealthy and rot your teeth. </a:t>
            </a:r>
          </a:p>
          <a:p>
            <a:r>
              <a:rPr lang="en-GB">
                <a:solidFill>
                  <a:schemeClr val="accent1">
                    <a:lumMod val="60000"/>
                    <a:lumOff val="40000"/>
                  </a:schemeClr>
                </a:solidFill>
                <a:latin typeface="Trebuchet MS" panose="020B0603020202020204" pitchFamily="34" charset="0"/>
              </a:rPr>
              <a:t>E: For example, each can of coca cola contains 7 whole teaspoons of sugar!</a:t>
            </a:r>
          </a:p>
        </p:txBody>
      </p:sp>
      <p:sp>
        <p:nvSpPr>
          <p:cNvPr id="13" name="TextBox 12">
            <a:extLst>
              <a:ext uri="{FF2B5EF4-FFF2-40B4-BE49-F238E27FC236}">
                <a16:creationId xmlns:a16="http://schemas.microsoft.com/office/drawing/2014/main" id="{D3C65810-62DE-85D7-5503-3FB2FE80C23A}"/>
              </a:ext>
            </a:extLst>
          </p:cNvPr>
          <p:cNvSpPr txBox="1"/>
          <p:nvPr/>
        </p:nvSpPr>
        <p:spPr>
          <a:xfrm>
            <a:off x="1076138" y="4351506"/>
            <a:ext cx="11680484" cy="923330"/>
          </a:xfrm>
          <a:prstGeom prst="rect">
            <a:avLst/>
          </a:prstGeom>
          <a:noFill/>
        </p:spPr>
        <p:txBody>
          <a:bodyPr wrap="square">
            <a:spAutoFit/>
          </a:bodyPr>
          <a:lstStyle/>
          <a:p>
            <a:r>
              <a:rPr lang="en-GB">
                <a:latin typeface="Trebuchet MS" panose="020B0603020202020204" pitchFamily="34" charset="0"/>
              </a:rPr>
              <a:t>P: My point in the debate is that if we choose our own books to learn from, we’ll have more fun at school. </a:t>
            </a:r>
          </a:p>
          <a:p>
            <a:r>
              <a:rPr lang="en-GB">
                <a:latin typeface="Trebuchet MS" panose="020B0603020202020204" pitchFamily="34" charset="0"/>
              </a:rPr>
              <a:t>E: Books we’ve chosen ourselves will be exciting and fun! </a:t>
            </a:r>
          </a:p>
          <a:p>
            <a:r>
              <a:rPr lang="en-GB">
                <a:latin typeface="Trebuchet MS" panose="020B0603020202020204" pitchFamily="34" charset="0"/>
              </a:rPr>
              <a:t>E: For example, I would love to read Diary of a Wimpy Kid.</a:t>
            </a:r>
          </a:p>
        </p:txBody>
      </p:sp>
      <p:sp>
        <p:nvSpPr>
          <p:cNvPr id="15" name="TextBox 14">
            <a:extLst>
              <a:ext uri="{FF2B5EF4-FFF2-40B4-BE49-F238E27FC236}">
                <a16:creationId xmlns:a16="http://schemas.microsoft.com/office/drawing/2014/main" id="{06322FD5-527D-C15A-8B0F-60C2F65A23AC}"/>
              </a:ext>
            </a:extLst>
          </p:cNvPr>
          <p:cNvSpPr txBox="1"/>
          <p:nvPr/>
        </p:nvSpPr>
        <p:spPr>
          <a:xfrm>
            <a:off x="1092320" y="5460415"/>
            <a:ext cx="10621804" cy="1200329"/>
          </a:xfrm>
          <a:prstGeom prst="rect">
            <a:avLst/>
          </a:prstGeom>
          <a:noFill/>
        </p:spPr>
        <p:txBody>
          <a:bodyPr wrap="square" lIns="91440" tIns="45720" rIns="91440" bIns="45720" anchor="t">
            <a:spAutoFit/>
          </a:bodyPr>
          <a:lstStyle/>
          <a:p>
            <a:r>
              <a:rPr lang="en-GB" dirty="0">
                <a:solidFill>
                  <a:schemeClr val="accent1">
                    <a:lumMod val="60000"/>
                    <a:lumOff val="40000"/>
                  </a:schemeClr>
                </a:solidFill>
                <a:latin typeface="Trebuchet MS"/>
              </a:rPr>
              <a:t>P: We should not have a queen anymore. Instead, we should elect our rulers. </a:t>
            </a:r>
            <a:endParaRPr lang="en-GB">
              <a:solidFill>
                <a:schemeClr val="accent1">
                  <a:lumMod val="60000"/>
                  <a:lumOff val="40000"/>
                </a:schemeClr>
              </a:solidFill>
              <a:latin typeface="Trebuchet MS" panose="020B0603020202020204" pitchFamily="34" charset="0"/>
            </a:endParaRPr>
          </a:p>
          <a:p>
            <a:r>
              <a:rPr lang="en-GB" dirty="0">
                <a:solidFill>
                  <a:schemeClr val="accent1">
                    <a:lumMod val="60000"/>
                    <a:lumOff val="40000"/>
                  </a:schemeClr>
                </a:solidFill>
                <a:latin typeface="Trebuchet MS"/>
              </a:rPr>
              <a:t>E: At the moment the queen is in charge of everything, but it would be better if we could choose the best rulers instead. </a:t>
            </a:r>
            <a:endParaRPr lang="en-GB">
              <a:solidFill>
                <a:schemeClr val="accent1">
                  <a:lumMod val="60000"/>
                  <a:lumOff val="40000"/>
                </a:schemeClr>
              </a:solidFill>
              <a:latin typeface="Trebuchet MS" panose="020B0603020202020204" pitchFamily="34" charset="0"/>
            </a:endParaRPr>
          </a:p>
          <a:p>
            <a:r>
              <a:rPr lang="en-GB" dirty="0">
                <a:solidFill>
                  <a:schemeClr val="accent1">
                    <a:lumMod val="60000"/>
                    <a:lumOff val="40000"/>
                  </a:schemeClr>
                </a:solidFill>
                <a:latin typeface="Trebuchet MS"/>
              </a:rPr>
              <a:t>E: For example, in lots of other countries they don’t have a king or a queen</a:t>
            </a:r>
          </a:p>
        </p:txBody>
      </p:sp>
      <p:sp>
        <p:nvSpPr>
          <p:cNvPr id="16" name="Text Placeholder 15">
            <a:extLst>
              <a:ext uri="{FF2B5EF4-FFF2-40B4-BE49-F238E27FC236}">
                <a16:creationId xmlns:a16="http://schemas.microsoft.com/office/drawing/2014/main" id="{DA3C8C64-0369-D531-DBC1-0D32C4C4143E}"/>
              </a:ext>
            </a:extLst>
          </p:cNvPr>
          <p:cNvSpPr>
            <a:spLocks noGrp="1"/>
          </p:cNvSpPr>
          <p:nvPr>
            <p:ph type="body" sz="quarter" idx="10"/>
          </p:nvPr>
        </p:nvSpPr>
        <p:spPr/>
        <p:txBody>
          <a:bodyPr/>
          <a:lstStyle/>
          <a:p>
            <a:r>
              <a:rPr lang="en-GB" dirty="0">
                <a:latin typeface="Trebuchet MS" panose="020B0603020202020204" pitchFamily="34" charset="0"/>
              </a:rPr>
              <a:t>Your turn…</a:t>
            </a:r>
          </a:p>
        </p:txBody>
      </p:sp>
      <p:sp>
        <p:nvSpPr>
          <p:cNvPr id="48" name="Rectangle 47">
            <a:extLst>
              <a:ext uri="{FF2B5EF4-FFF2-40B4-BE49-F238E27FC236}">
                <a16:creationId xmlns:a16="http://schemas.microsoft.com/office/drawing/2014/main" id="{ED3B8922-7FAC-1593-2D1E-43EA95A93D66}"/>
              </a:ext>
            </a:extLst>
          </p:cNvPr>
          <p:cNvSpPr/>
          <p:nvPr/>
        </p:nvSpPr>
        <p:spPr>
          <a:xfrm>
            <a:off x="379561" y="879532"/>
            <a:ext cx="545342" cy="5496633"/>
          </a:xfrm>
          <a:prstGeom prst="rect">
            <a:avLst/>
          </a:prstGeom>
          <a:noFill/>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a:rPr>
              <a:t>1</a:t>
            </a:r>
            <a:endParaRPr lang="en-GB" sz="4800" b="1">
              <a:ln w="12700">
                <a:solidFill>
                  <a:srgbClr val="F2B229">
                    <a:lumMod val="50000"/>
                  </a:srgbClr>
                </a:solidFill>
                <a:prstDash val="solid"/>
              </a:ln>
              <a:solidFill>
                <a:srgbClr val="1953A0"/>
              </a:solidFill>
              <a:effectLst>
                <a:innerShdw blurRad="177800">
                  <a:srgbClr val="F2B229">
                    <a:lumMod val="50000"/>
                  </a:srgbClr>
                </a:innerShdw>
              </a:effectLst>
              <a:latin typeface="Trebuchet MS"/>
            </a:endParaRPr>
          </a:p>
          <a:p>
            <a:pPr>
              <a:lnSpc>
                <a:spcPct val="150000"/>
              </a:lnSpc>
            </a:pPr>
            <a:r>
              <a:rPr lang="en-GB"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a:rPr>
              <a:t>2</a:t>
            </a:r>
            <a:endParaRPr lang="en-GB" sz="4800" b="1">
              <a:ln w="12700">
                <a:solidFill>
                  <a:srgbClr val="F2B229">
                    <a:lumMod val="50000"/>
                  </a:srgbClr>
                </a:solidFill>
                <a:prstDash val="solid"/>
              </a:ln>
              <a:solidFill>
                <a:srgbClr val="1953A0"/>
              </a:solidFill>
              <a:effectLst>
                <a:innerShdw blurRad="177800">
                  <a:srgbClr val="F2B229">
                    <a:lumMod val="50000"/>
                  </a:srgbClr>
                </a:innerShdw>
              </a:effectLst>
              <a:latin typeface="Trebuchet MS"/>
            </a:endParaRPr>
          </a:p>
          <a:p>
            <a:pPr>
              <a:lnSpc>
                <a:spcPct val="150000"/>
              </a:lnSpc>
            </a:pPr>
            <a:r>
              <a:rPr lang="en-GB"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a:rPr>
              <a:t>3</a:t>
            </a:r>
            <a:endParaRPr lang="en-GB" sz="4800" b="1">
              <a:ln w="12700">
                <a:solidFill>
                  <a:srgbClr val="F2B229">
                    <a:lumMod val="50000"/>
                  </a:srgbClr>
                </a:solidFill>
                <a:prstDash val="solid"/>
              </a:ln>
              <a:solidFill>
                <a:srgbClr val="1953A0"/>
              </a:solidFill>
              <a:effectLst>
                <a:innerShdw blurRad="177800">
                  <a:srgbClr val="F2B229">
                    <a:lumMod val="50000"/>
                  </a:srgbClr>
                </a:innerShdw>
              </a:effectLst>
              <a:latin typeface="Trebuchet MS"/>
            </a:endParaRPr>
          </a:p>
          <a:p>
            <a:pPr>
              <a:lnSpc>
                <a:spcPct val="150000"/>
              </a:lnSpc>
            </a:pPr>
            <a:r>
              <a:rPr lang="en-GB"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a:rPr>
              <a:t>4</a:t>
            </a:r>
            <a:endParaRPr lang="en-GB" sz="4800" b="1">
              <a:ln w="12700">
                <a:solidFill>
                  <a:srgbClr val="F2B229">
                    <a:lumMod val="50000"/>
                  </a:srgbClr>
                </a:solidFill>
                <a:prstDash val="solid"/>
              </a:ln>
              <a:solidFill>
                <a:srgbClr val="1953A0"/>
              </a:solidFill>
              <a:effectLst>
                <a:innerShdw blurRad="177800">
                  <a:srgbClr val="F2B229">
                    <a:lumMod val="50000"/>
                  </a:srgbClr>
                </a:innerShdw>
              </a:effectLst>
              <a:latin typeface="Trebuchet MS"/>
            </a:endParaRPr>
          </a:p>
          <a:p>
            <a:pPr>
              <a:lnSpc>
                <a:spcPct val="150000"/>
              </a:lnSpc>
            </a:pPr>
            <a:r>
              <a:rPr lang="en-GB"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a:rPr>
              <a:t>5</a:t>
            </a:r>
            <a:endParaRPr lang="en-GB" sz="4800" b="1" dirty="0">
              <a:ln w="12700">
                <a:solidFill>
                  <a:srgbClr val="F2B229">
                    <a:lumMod val="50000"/>
                  </a:srgbClr>
                </a:solidFill>
                <a:prstDash val="solid"/>
              </a:ln>
              <a:effectLst>
                <a:innerShdw blurRad="177800">
                  <a:srgbClr val="F2B229">
                    <a:lumMod val="50000"/>
                  </a:srgbClr>
                </a:innerShdw>
              </a:effectLst>
              <a:latin typeface="Trebuchet MS"/>
            </a:endParaRPr>
          </a:p>
        </p:txBody>
      </p:sp>
      <p:pic>
        <p:nvPicPr>
          <p:cNvPr id="50" name="Picture 50" descr="Icon&#10;&#10;Description automatically generated">
            <a:extLst>
              <a:ext uri="{FF2B5EF4-FFF2-40B4-BE49-F238E27FC236}">
                <a16:creationId xmlns:a16="http://schemas.microsoft.com/office/drawing/2014/main" id="{C62B7E46-7FD2-11BC-600D-C8978B02DAA6}"/>
              </a:ext>
            </a:extLst>
          </p:cNvPr>
          <p:cNvPicPr>
            <a:picLocks noChangeAspect="1"/>
          </p:cNvPicPr>
          <p:nvPr/>
        </p:nvPicPr>
        <p:blipFill>
          <a:blip r:embed="rId2"/>
          <a:stretch>
            <a:fillRect/>
          </a:stretch>
        </p:blipFill>
        <p:spPr>
          <a:xfrm>
            <a:off x="8909880" y="1373540"/>
            <a:ext cx="3063460" cy="2564833"/>
          </a:xfrm>
          <a:prstGeom prst="rect">
            <a:avLst/>
          </a:prstGeom>
        </p:spPr>
      </p:pic>
    </p:spTree>
    <p:extLst>
      <p:ext uri="{BB962C8B-B14F-4D97-AF65-F5344CB8AC3E}">
        <p14:creationId xmlns:p14="http://schemas.microsoft.com/office/powerpoint/2010/main" val="2235643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01CEB-3832-93CA-9E99-848135B8A036}"/>
              </a:ext>
            </a:extLst>
          </p:cNvPr>
          <p:cNvSpPr>
            <a:spLocks noGrp="1"/>
          </p:cNvSpPr>
          <p:nvPr>
            <p:ph type="body" sz="quarter" idx="10"/>
          </p:nvPr>
        </p:nvSpPr>
        <p:spPr/>
        <p:txBody>
          <a:bodyPr/>
          <a:lstStyle/>
          <a:p>
            <a:r>
              <a:rPr lang="en-GB" dirty="0">
                <a:latin typeface="Trebuchet MS" panose="020B0603020202020204" pitchFamily="34" charset="0"/>
              </a:rPr>
              <a:t>Let’s discuss </a:t>
            </a:r>
          </a:p>
        </p:txBody>
      </p:sp>
      <p:sp>
        <p:nvSpPr>
          <p:cNvPr id="3" name="Text Placeholder 2">
            <a:extLst>
              <a:ext uri="{FF2B5EF4-FFF2-40B4-BE49-F238E27FC236}">
                <a16:creationId xmlns:a16="http://schemas.microsoft.com/office/drawing/2014/main" id="{823E4B3E-FB53-D9D4-E1AC-2D1C2E499310}"/>
              </a:ext>
            </a:extLst>
          </p:cNvPr>
          <p:cNvSpPr>
            <a:spLocks noGrp="1"/>
          </p:cNvSpPr>
          <p:nvPr>
            <p:ph type="body" sz="quarter" idx="11"/>
          </p:nvPr>
        </p:nvSpPr>
        <p:spPr>
          <a:xfrm>
            <a:off x="444500" y="1324590"/>
            <a:ext cx="11487150" cy="4896823"/>
          </a:xfrm>
        </p:spPr>
        <p:txBody>
          <a:bodyPr/>
          <a:lstStyle/>
          <a:p>
            <a:r>
              <a:rPr lang="en-GB" dirty="0"/>
              <a:t>You are going to watch two clips.</a:t>
            </a:r>
          </a:p>
          <a:p>
            <a:r>
              <a:rPr lang="en-GB" dirty="0"/>
              <a:t>Whilst you are watching, think about how the speakers use their vocabulary, voice and bodies to communicate their point. </a:t>
            </a:r>
          </a:p>
          <a:p>
            <a:r>
              <a:rPr lang="en-GB" dirty="0"/>
              <a:t>Can you identify parts of the skillsets?</a:t>
            </a:r>
          </a:p>
        </p:txBody>
      </p:sp>
      <p:pic>
        <p:nvPicPr>
          <p:cNvPr id="11" name="Picture 10" descr="Graphical user interface, application, icon&#10;&#10;Description automatically generated">
            <a:extLst>
              <a:ext uri="{FF2B5EF4-FFF2-40B4-BE49-F238E27FC236}">
                <a16:creationId xmlns:a16="http://schemas.microsoft.com/office/drawing/2014/main" id="{838F065A-0B1A-E5D8-8776-169BAD4D8C89}"/>
              </a:ext>
            </a:extLst>
          </p:cNvPr>
          <p:cNvPicPr>
            <a:picLocks noChangeAspect="1"/>
          </p:cNvPicPr>
          <p:nvPr/>
        </p:nvPicPr>
        <p:blipFill rotWithShape="1">
          <a:blip r:embed="rId3"/>
          <a:srcRect t="22953" b="28158"/>
          <a:stretch/>
        </p:blipFill>
        <p:spPr>
          <a:xfrm>
            <a:off x="6985000" y="2686050"/>
            <a:ext cx="3857625" cy="3352800"/>
          </a:xfrm>
          <a:prstGeom prst="rect">
            <a:avLst/>
          </a:prstGeom>
        </p:spPr>
      </p:pic>
      <p:graphicFrame>
        <p:nvGraphicFramePr>
          <p:cNvPr id="13" name="Table 23">
            <a:extLst>
              <a:ext uri="{FF2B5EF4-FFF2-40B4-BE49-F238E27FC236}">
                <a16:creationId xmlns:a16="http://schemas.microsoft.com/office/drawing/2014/main" id="{9E54E94E-C78E-AF3A-400A-5D80CF848BE9}"/>
              </a:ext>
            </a:extLst>
          </p:cNvPr>
          <p:cNvGraphicFramePr>
            <a:graphicFrameLocks noGrp="1"/>
          </p:cNvGraphicFramePr>
          <p:nvPr>
            <p:extLst>
              <p:ext uri="{D42A27DB-BD31-4B8C-83A1-F6EECF244321}">
                <p14:modId xmlns:p14="http://schemas.microsoft.com/office/powerpoint/2010/main" val="921645819"/>
              </p:ext>
            </p:extLst>
          </p:nvPr>
        </p:nvGraphicFramePr>
        <p:xfrm>
          <a:off x="1419225" y="4359945"/>
          <a:ext cx="4315146" cy="854745"/>
        </p:xfrm>
        <a:graphic>
          <a:graphicData uri="http://schemas.openxmlformats.org/drawingml/2006/table">
            <a:tbl>
              <a:tblPr firstRow="1" bandRow="1">
                <a:tableStyleId>{5C22544A-7EE6-4342-B048-85BDC9FD1C3A}</a:tableStyleId>
              </a:tblPr>
              <a:tblGrid>
                <a:gridCol w="2157573">
                  <a:extLst>
                    <a:ext uri="{9D8B030D-6E8A-4147-A177-3AD203B41FA5}">
                      <a16:colId xmlns:a16="http://schemas.microsoft.com/office/drawing/2014/main" val="174964970"/>
                    </a:ext>
                  </a:extLst>
                </a:gridCol>
                <a:gridCol w="2157573">
                  <a:extLst>
                    <a:ext uri="{9D8B030D-6E8A-4147-A177-3AD203B41FA5}">
                      <a16:colId xmlns:a16="http://schemas.microsoft.com/office/drawing/2014/main" val="544450293"/>
                    </a:ext>
                  </a:extLst>
                </a:gridCol>
              </a:tblGrid>
              <a:tr h="854745">
                <a:tc>
                  <a:txBody>
                    <a:bodyPr/>
                    <a:lstStyle/>
                    <a:p>
                      <a:pPr algn="ctr"/>
                      <a:r>
                        <a:rPr lang="en-GB" sz="2000" b="0" dirty="0">
                          <a:latin typeface="Trebuchet MS" panose="020B0603020202020204" pitchFamily="34" charset="0"/>
                        </a:rPr>
                        <a:t>Expression &amp; Delivery</a:t>
                      </a:r>
                    </a:p>
                  </a:txBody>
                  <a:tcPr>
                    <a:solidFill>
                      <a:schemeClr val="tx1"/>
                    </a:solidFill>
                  </a:tcPr>
                </a:tc>
                <a:tc>
                  <a:txBody>
                    <a:bodyPr/>
                    <a:lstStyle/>
                    <a:p>
                      <a:pPr algn="ctr"/>
                      <a:r>
                        <a:rPr lang="en-GB" sz="2000" b="0" dirty="0">
                          <a:latin typeface="Trebuchet MS" panose="020B0603020202020204" pitchFamily="34" charset="0"/>
                        </a:rPr>
                        <a:t>Listening &amp; Response</a:t>
                      </a:r>
                    </a:p>
                  </a:txBody>
                  <a:tcPr>
                    <a:solidFill>
                      <a:schemeClr val="accent5"/>
                    </a:solidFill>
                  </a:tcPr>
                </a:tc>
                <a:extLst>
                  <a:ext uri="{0D108BD9-81ED-4DB2-BD59-A6C34878D82A}">
                    <a16:rowId xmlns:a16="http://schemas.microsoft.com/office/drawing/2014/main" val="3688737968"/>
                  </a:ext>
                </a:extLst>
              </a:tr>
            </a:tbl>
          </a:graphicData>
        </a:graphic>
      </p:graphicFrame>
      <p:graphicFrame>
        <p:nvGraphicFramePr>
          <p:cNvPr id="14" name="Table 13">
            <a:extLst>
              <a:ext uri="{FF2B5EF4-FFF2-40B4-BE49-F238E27FC236}">
                <a16:creationId xmlns:a16="http://schemas.microsoft.com/office/drawing/2014/main" id="{DC0A00D6-4D7C-EFA6-634C-43C461AC8D23}"/>
              </a:ext>
            </a:extLst>
          </p:cNvPr>
          <p:cNvGraphicFramePr>
            <a:graphicFrameLocks noGrp="1"/>
          </p:cNvGraphicFramePr>
          <p:nvPr>
            <p:extLst>
              <p:ext uri="{D42A27DB-BD31-4B8C-83A1-F6EECF244321}">
                <p14:modId xmlns:p14="http://schemas.microsoft.com/office/powerpoint/2010/main" val="324058327"/>
              </p:ext>
            </p:extLst>
          </p:nvPr>
        </p:nvGraphicFramePr>
        <p:xfrm>
          <a:off x="1419225" y="3505200"/>
          <a:ext cx="4315146" cy="854745"/>
        </p:xfrm>
        <a:graphic>
          <a:graphicData uri="http://schemas.openxmlformats.org/drawingml/2006/table">
            <a:tbl>
              <a:tblPr firstRow="1" bandRow="1">
                <a:tableStyleId>{5C22544A-7EE6-4342-B048-85BDC9FD1C3A}</a:tableStyleId>
              </a:tblPr>
              <a:tblGrid>
                <a:gridCol w="2157573">
                  <a:extLst>
                    <a:ext uri="{9D8B030D-6E8A-4147-A177-3AD203B41FA5}">
                      <a16:colId xmlns:a16="http://schemas.microsoft.com/office/drawing/2014/main" val="830061543"/>
                    </a:ext>
                  </a:extLst>
                </a:gridCol>
                <a:gridCol w="2157573">
                  <a:extLst>
                    <a:ext uri="{9D8B030D-6E8A-4147-A177-3AD203B41FA5}">
                      <a16:colId xmlns:a16="http://schemas.microsoft.com/office/drawing/2014/main" val="4124573857"/>
                    </a:ext>
                  </a:extLst>
                </a:gridCol>
              </a:tblGrid>
              <a:tr h="854745">
                <a:tc>
                  <a:txBody>
                    <a:bodyPr/>
                    <a:lstStyle/>
                    <a:p>
                      <a:pPr algn="ctr"/>
                      <a:r>
                        <a:rPr lang="en-GB" sz="2000" b="0" dirty="0">
                          <a:latin typeface="Trebuchet MS" panose="020B0603020202020204" pitchFamily="34" charset="0"/>
                        </a:rPr>
                        <a:t>Reasoning &amp; Evidence</a:t>
                      </a:r>
                    </a:p>
                  </a:txBody>
                  <a:tcPr>
                    <a:solidFill>
                      <a:schemeClr val="accent3"/>
                    </a:solidFill>
                  </a:tcPr>
                </a:tc>
                <a:tc>
                  <a:txBody>
                    <a:bodyPr/>
                    <a:lstStyle/>
                    <a:p>
                      <a:pPr algn="ctr"/>
                      <a:r>
                        <a:rPr lang="en-GB" sz="2000" b="0" dirty="0">
                          <a:latin typeface="Trebuchet MS" panose="020B0603020202020204" pitchFamily="34" charset="0"/>
                        </a:rPr>
                        <a:t>Organisation &amp; Prioritisation</a:t>
                      </a:r>
                    </a:p>
                  </a:txBody>
                  <a:tcPr>
                    <a:solidFill>
                      <a:schemeClr val="accent1"/>
                    </a:solidFill>
                  </a:tcPr>
                </a:tc>
                <a:extLst>
                  <a:ext uri="{0D108BD9-81ED-4DB2-BD59-A6C34878D82A}">
                    <a16:rowId xmlns:a16="http://schemas.microsoft.com/office/drawing/2014/main" val="107664307"/>
                  </a:ext>
                </a:extLst>
              </a:tr>
            </a:tbl>
          </a:graphicData>
        </a:graphic>
      </p:graphicFrame>
      <p:sp>
        <p:nvSpPr>
          <p:cNvPr id="15" name="Arrow: Down 14">
            <a:extLst>
              <a:ext uri="{FF2B5EF4-FFF2-40B4-BE49-F238E27FC236}">
                <a16:creationId xmlns:a16="http://schemas.microsoft.com/office/drawing/2014/main" id="{ADD85982-A34D-CAED-635A-9C3ED63FB8CC}"/>
              </a:ext>
            </a:extLst>
          </p:cNvPr>
          <p:cNvSpPr/>
          <p:nvPr/>
        </p:nvSpPr>
        <p:spPr>
          <a:xfrm>
            <a:off x="247650" y="6315075"/>
            <a:ext cx="428625" cy="438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19EED3D-CD15-921F-093A-ED6BD3B93361}"/>
              </a:ext>
            </a:extLst>
          </p:cNvPr>
          <p:cNvSpPr txBox="1"/>
          <p:nvPr/>
        </p:nvSpPr>
        <p:spPr>
          <a:xfrm>
            <a:off x="114300" y="5974418"/>
            <a:ext cx="1666875" cy="523220"/>
          </a:xfrm>
          <a:prstGeom prst="rect">
            <a:avLst/>
          </a:prstGeom>
          <a:noFill/>
        </p:spPr>
        <p:txBody>
          <a:bodyPr wrap="square" rtlCol="0">
            <a:spAutoFit/>
          </a:bodyPr>
          <a:lstStyle/>
          <a:p>
            <a:pPr algn="ctr"/>
            <a:r>
              <a:rPr lang="en-GB" sz="1400" dirty="0">
                <a:latin typeface="Trebuchet MS" panose="020B0603020202020204" pitchFamily="34" charset="0"/>
              </a:rPr>
              <a:t>Video suggestions in notes</a:t>
            </a:r>
          </a:p>
        </p:txBody>
      </p:sp>
    </p:spTree>
    <p:extLst>
      <p:ext uri="{BB962C8B-B14F-4D97-AF65-F5344CB8AC3E}">
        <p14:creationId xmlns:p14="http://schemas.microsoft.com/office/powerpoint/2010/main" val="2771438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2D12D-AE94-45F4-B891-55DACF939D3D}"/>
              </a:ext>
            </a:extLst>
          </p:cNvPr>
          <p:cNvSpPr>
            <a:spLocks noGrp="1"/>
          </p:cNvSpPr>
          <p:nvPr>
            <p:ph type="body" sz="quarter" idx="10"/>
          </p:nvPr>
        </p:nvSpPr>
        <p:spPr>
          <a:xfrm>
            <a:off x="444500" y="305155"/>
            <a:ext cx="9594850" cy="650331"/>
          </a:xfrm>
        </p:spPr>
        <p:txBody>
          <a:bodyPr/>
          <a:lstStyle/>
          <a:p>
            <a:r>
              <a:rPr lang="en-GB" dirty="0">
                <a:latin typeface="Trebuchet MS" panose="020B0603020202020204" pitchFamily="34" charset="0"/>
              </a:rPr>
              <a:t>Indicative language</a:t>
            </a:r>
          </a:p>
        </p:txBody>
      </p:sp>
      <p:pic>
        <p:nvPicPr>
          <p:cNvPr id="4" name="Picture 3" descr="A picture containing text, sign, clipart&#10;&#10;Description automatically generated">
            <a:extLst>
              <a:ext uri="{FF2B5EF4-FFF2-40B4-BE49-F238E27FC236}">
                <a16:creationId xmlns:a16="http://schemas.microsoft.com/office/drawing/2014/main" id="{86AD6BE0-891B-C5C8-967F-3FA1C3908219}"/>
              </a:ext>
            </a:extLst>
          </p:cNvPr>
          <p:cNvPicPr>
            <a:picLocks noChangeAspect="1"/>
          </p:cNvPicPr>
          <p:nvPr/>
        </p:nvPicPr>
        <p:blipFill>
          <a:blip r:embed="rId2"/>
          <a:stretch>
            <a:fillRect/>
          </a:stretch>
        </p:blipFill>
        <p:spPr>
          <a:xfrm>
            <a:off x="223018" y="6297869"/>
            <a:ext cx="1379279" cy="350133"/>
          </a:xfrm>
          <a:prstGeom prst="rect">
            <a:avLst/>
          </a:prstGeom>
        </p:spPr>
      </p:pic>
      <p:graphicFrame>
        <p:nvGraphicFramePr>
          <p:cNvPr id="6" name="Text Placeholder 2">
            <a:extLst>
              <a:ext uri="{FF2B5EF4-FFF2-40B4-BE49-F238E27FC236}">
                <a16:creationId xmlns:a16="http://schemas.microsoft.com/office/drawing/2014/main" id="{05371ACC-6E1F-D35C-01D5-4DBA53753898}"/>
              </a:ext>
            </a:extLst>
          </p:cNvPr>
          <p:cNvGraphicFramePr/>
          <p:nvPr>
            <p:extLst>
              <p:ext uri="{D42A27DB-BD31-4B8C-83A1-F6EECF244321}">
                <p14:modId xmlns:p14="http://schemas.microsoft.com/office/powerpoint/2010/main" val="2355739738"/>
              </p:ext>
            </p:extLst>
          </p:nvPr>
        </p:nvGraphicFramePr>
        <p:xfrm>
          <a:off x="444500" y="1238865"/>
          <a:ext cx="11487150" cy="4896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970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B0C8A1-E286-D34F-A1D4-A41DB1C81A03}"/>
              </a:ext>
            </a:extLst>
          </p:cNvPr>
          <p:cNvSpPr>
            <a:spLocks noGrp="1"/>
          </p:cNvSpPr>
          <p:nvPr>
            <p:ph type="body" sz="quarter" idx="10"/>
          </p:nvPr>
        </p:nvSpPr>
        <p:spPr/>
        <p:txBody>
          <a:bodyPr/>
          <a:lstStyle/>
          <a:p>
            <a:r>
              <a:rPr lang="en-GB" dirty="0">
                <a:latin typeface="Trebuchet MS" panose="020B0603020202020204" pitchFamily="34" charset="0"/>
              </a:rPr>
              <a:t>Now, we have to respond…</a:t>
            </a:r>
          </a:p>
        </p:txBody>
      </p:sp>
      <p:sp>
        <p:nvSpPr>
          <p:cNvPr id="8" name="TextBox 7">
            <a:extLst>
              <a:ext uri="{FF2B5EF4-FFF2-40B4-BE49-F238E27FC236}">
                <a16:creationId xmlns:a16="http://schemas.microsoft.com/office/drawing/2014/main" id="{EDFC1E7C-66F2-FEBB-C3AE-B6BEE70EEE77}"/>
              </a:ext>
            </a:extLst>
          </p:cNvPr>
          <p:cNvSpPr txBox="1"/>
          <p:nvPr/>
        </p:nvSpPr>
        <p:spPr>
          <a:xfrm>
            <a:off x="300661" y="3831029"/>
            <a:ext cx="7980310" cy="2923877"/>
          </a:xfrm>
          <a:prstGeom prst="rect">
            <a:avLst/>
          </a:prstGeom>
          <a:noFill/>
        </p:spPr>
        <p:txBody>
          <a:bodyPr wrap="square">
            <a:spAutoFit/>
          </a:bodyPr>
          <a:lstStyle/>
          <a:p>
            <a:pPr algn="l" rtl="0" fontAlgn="base"/>
            <a:r>
              <a:rPr lang="en-GB" sz="3200" b="0" i="0" dirty="0">
                <a:solidFill>
                  <a:srgbClr val="000000"/>
                </a:solidFill>
                <a:effectLst/>
                <a:latin typeface="Trebuchet MS" panose="020B0603020202020204" pitchFamily="34" charset="0"/>
              </a:rPr>
              <a:t>“ </a:t>
            </a:r>
            <a:r>
              <a:rPr lang="en-GB" sz="2000" b="0" i="0" dirty="0">
                <a:solidFill>
                  <a:srgbClr val="000000"/>
                </a:solidFill>
                <a:effectLst/>
                <a:latin typeface="Trebuchet MS" panose="020B0603020202020204" pitchFamily="34" charset="0"/>
              </a:rPr>
              <a:t>You said </a:t>
            </a:r>
            <a:r>
              <a:rPr lang="en-GB" sz="2000" b="0" i="0" dirty="0">
                <a:solidFill>
                  <a:schemeClr val="accent1">
                    <a:lumMod val="60000"/>
                    <a:lumOff val="40000"/>
                  </a:schemeClr>
                </a:solidFill>
                <a:effectLst/>
                <a:latin typeface="Trebuchet MS" panose="020B0603020202020204" pitchFamily="34" charset="0"/>
              </a:rPr>
              <a:t>robots would be a good replacement for teachers as they would always treat students fairly.</a:t>
            </a:r>
          </a:p>
          <a:p>
            <a:pPr algn="l" rtl="0" fontAlgn="base"/>
            <a:endParaRPr lang="en-GB" sz="2000" b="0" i="0" dirty="0">
              <a:solidFill>
                <a:srgbClr val="000000"/>
              </a:solidFill>
              <a:effectLst/>
              <a:latin typeface="Trebuchet MS" panose="020B0603020202020204" pitchFamily="34" charset="0"/>
            </a:endParaRPr>
          </a:p>
          <a:p>
            <a:pPr algn="l" rtl="0" fontAlgn="base"/>
            <a:r>
              <a:rPr lang="en-GB" sz="2000" b="0" i="0" dirty="0">
                <a:solidFill>
                  <a:srgbClr val="000000"/>
                </a:solidFill>
                <a:effectLst/>
                <a:latin typeface="Trebuchet MS" panose="020B0603020202020204" pitchFamily="34" charset="0"/>
              </a:rPr>
              <a:t>But I disagree with you because </a:t>
            </a:r>
            <a:r>
              <a:rPr lang="en-GB" sz="2000" b="0" i="0" dirty="0">
                <a:solidFill>
                  <a:schemeClr val="accent1">
                    <a:lumMod val="60000"/>
                    <a:lumOff val="40000"/>
                  </a:schemeClr>
                </a:solidFill>
                <a:effectLst/>
                <a:latin typeface="Trebuchet MS" panose="020B0603020202020204" pitchFamily="34" charset="0"/>
              </a:rPr>
              <a:t>fairness is not the most important quality teachers should have.</a:t>
            </a:r>
          </a:p>
          <a:p>
            <a:pPr algn="l" rtl="0" fontAlgn="base"/>
            <a:endParaRPr lang="en-GB" sz="2000" b="0" i="0" dirty="0">
              <a:solidFill>
                <a:schemeClr val="accent1">
                  <a:lumMod val="60000"/>
                  <a:lumOff val="40000"/>
                </a:schemeClr>
              </a:solidFill>
              <a:effectLst/>
              <a:latin typeface="Segoe UI" panose="020B0502040204020203" pitchFamily="34" charset="0"/>
            </a:endParaRPr>
          </a:p>
          <a:p>
            <a:pPr algn="l" rtl="0" fontAlgn="base"/>
            <a:r>
              <a:rPr lang="en-GB" sz="2000" dirty="0">
                <a:solidFill>
                  <a:schemeClr val="bg2">
                    <a:lumMod val="10000"/>
                  </a:schemeClr>
                </a:solidFill>
                <a:latin typeface="Trebuchet MS" panose="020B0603020202020204" pitchFamily="34" charset="0"/>
              </a:rPr>
              <a:t>I am arguing that </a:t>
            </a:r>
            <a:r>
              <a:rPr lang="en-GB" sz="2000" dirty="0">
                <a:solidFill>
                  <a:schemeClr val="accent1">
                    <a:lumMod val="60000"/>
                    <a:lumOff val="40000"/>
                  </a:schemeClr>
                </a:solidFill>
                <a:latin typeface="Trebuchet MS" panose="020B0603020202020204" pitchFamily="34" charset="0"/>
              </a:rPr>
              <a:t>robots lack other human skills that are essential in teaching, such as empathy. </a:t>
            </a:r>
            <a:r>
              <a:rPr lang="en-GB" sz="3200" dirty="0">
                <a:solidFill>
                  <a:schemeClr val="bg2">
                    <a:lumMod val="10000"/>
                  </a:schemeClr>
                </a:solidFill>
                <a:latin typeface="Trebuchet MS" panose="020B0603020202020204" pitchFamily="34" charset="0"/>
              </a:rPr>
              <a:t>”</a:t>
            </a:r>
            <a:r>
              <a:rPr lang="en-GB" sz="2000" dirty="0">
                <a:solidFill>
                  <a:schemeClr val="accent1">
                    <a:lumMod val="60000"/>
                    <a:lumOff val="40000"/>
                  </a:schemeClr>
                </a:solidFill>
                <a:latin typeface="Trebuchet MS" panose="020B0603020202020204" pitchFamily="34" charset="0"/>
              </a:rPr>
              <a:t> </a:t>
            </a:r>
            <a:endParaRPr lang="en-GB" sz="2000" b="0" i="0" dirty="0">
              <a:solidFill>
                <a:schemeClr val="bg2">
                  <a:lumMod val="10000"/>
                </a:schemeClr>
              </a:solidFill>
              <a:effectLst/>
              <a:latin typeface="Segoe UI" panose="020B0502040204020203" pitchFamily="34" charset="0"/>
            </a:endParaRPr>
          </a:p>
        </p:txBody>
      </p:sp>
      <p:pic>
        <p:nvPicPr>
          <p:cNvPr id="10" name="Picture 9">
            <a:extLst>
              <a:ext uri="{FF2B5EF4-FFF2-40B4-BE49-F238E27FC236}">
                <a16:creationId xmlns:a16="http://schemas.microsoft.com/office/drawing/2014/main" id="{5572084A-C2F9-EB87-ACCE-2E8B7BDEE6E5}"/>
              </a:ext>
            </a:extLst>
          </p:cNvPr>
          <p:cNvPicPr>
            <a:picLocks noChangeAspect="1"/>
          </p:cNvPicPr>
          <p:nvPr/>
        </p:nvPicPr>
        <p:blipFill>
          <a:blip r:embed="rId2"/>
          <a:stretch>
            <a:fillRect/>
          </a:stretch>
        </p:blipFill>
        <p:spPr>
          <a:xfrm>
            <a:off x="444500" y="1125551"/>
            <a:ext cx="11117226" cy="2705478"/>
          </a:xfrm>
          <a:prstGeom prst="rect">
            <a:avLst/>
          </a:prstGeom>
        </p:spPr>
      </p:pic>
      <p:pic>
        <p:nvPicPr>
          <p:cNvPr id="12" name="Picture 11">
            <a:extLst>
              <a:ext uri="{FF2B5EF4-FFF2-40B4-BE49-F238E27FC236}">
                <a16:creationId xmlns:a16="http://schemas.microsoft.com/office/drawing/2014/main" id="{0F749827-3011-EAC5-15CB-F5FA33ED653F}"/>
              </a:ext>
            </a:extLst>
          </p:cNvPr>
          <p:cNvPicPr>
            <a:picLocks noChangeAspect="1"/>
          </p:cNvPicPr>
          <p:nvPr/>
        </p:nvPicPr>
        <p:blipFill>
          <a:blip r:embed="rId3"/>
          <a:stretch>
            <a:fillRect/>
          </a:stretch>
        </p:blipFill>
        <p:spPr>
          <a:xfrm>
            <a:off x="8383713" y="4660732"/>
            <a:ext cx="3777465" cy="2094173"/>
          </a:xfrm>
          <a:prstGeom prst="rect">
            <a:avLst/>
          </a:prstGeom>
          <a:ln w="38100">
            <a:solidFill>
              <a:schemeClr val="tx2"/>
            </a:solidFill>
          </a:ln>
        </p:spPr>
      </p:pic>
    </p:spTree>
    <p:extLst>
      <p:ext uri="{BB962C8B-B14F-4D97-AF65-F5344CB8AC3E}">
        <p14:creationId xmlns:p14="http://schemas.microsoft.com/office/powerpoint/2010/main" val="79917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F9D479F-35CC-68E4-D6A0-C0E90DF1A5DC}"/>
              </a:ext>
            </a:extLst>
          </p:cNvPr>
          <p:cNvSpPr txBox="1"/>
          <p:nvPr/>
        </p:nvSpPr>
        <p:spPr>
          <a:xfrm>
            <a:off x="277901" y="1064312"/>
            <a:ext cx="11636197" cy="5355312"/>
          </a:xfrm>
          <a:prstGeom prst="rect">
            <a:avLst/>
          </a:prstGeom>
          <a:noFill/>
        </p:spPr>
        <p:txBody>
          <a:bodyPr wrap="square">
            <a:spAutoFit/>
          </a:bodyPr>
          <a:lstStyle/>
          <a:p>
            <a:pPr marL="285750" indent="-285750">
              <a:buFont typeface="Arial" panose="020B0604020202020204" pitchFamily="34" charset="0"/>
              <a:buChar char="•"/>
            </a:pPr>
            <a:r>
              <a:rPr lang="en-GB" dirty="0">
                <a:latin typeface="Trebuchet MS" panose="020B0603020202020204" pitchFamily="34" charset="0"/>
              </a:rPr>
              <a:t>Dogs are better than cats because they are more playful and energetic.</a:t>
            </a:r>
          </a:p>
          <a:p>
            <a:pPr marL="285750" indent="-285750">
              <a:buFont typeface="Arial" panose="020B0604020202020204" pitchFamily="34" charset="0"/>
              <a:buChar char="•"/>
            </a:pPr>
            <a:endParaRPr lang="en-GB" dirty="0">
              <a:latin typeface="Trebuchet MS" panose="020B0603020202020204" pitchFamily="34" charset="0"/>
            </a:endParaRPr>
          </a:p>
          <a:p>
            <a:pPr marL="285750" indent="-285750">
              <a:buFont typeface="Arial" panose="020B0604020202020204" pitchFamily="34" charset="0"/>
              <a:buChar char="•"/>
            </a:pPr>
            <a:r>
              <a:rPr lang="en-GB" dirty="0">
                <a:latin typeface="Trebuchet MS" panose="020B0603020202020204" pitchFamily="34" charset="0"/>
              </a:rPr>
              <a:t>We should have PE every day because running around and getting exercise is good for you. </a:t>
            </a:r>
          </a:p>
          <a:p>
            <a:pPr marL="285750" indent="-285750">
              <a:buFont typeface="Arial" panose="020B0604020202020204" pitchFamily="34" charset="0"/>
              <a:buChar char="•"/>
            </a:pPr>
            <a:endParaRPr lang="en-GB" dirty="0">
              <a:latin typeface="Trebuchet MS" panose="020B0603020202020204" pitchFamily="34" charset="0"/>
            </a:endParaRPr>
          </a:p>
          <a:p>
            <a:pPr marL="285750" indent="-285750">
              <a:buFont typeface="Arial" panose="020B0604020202020204" pitchFamily="34" charset="0"/>
              <a:buChar char="•"/>
            </a:pPr>
            <a:r>
              <a:rPr lang="en-GB" dirty="0">
                <a:latin typeface="Trebuchet MS" panose="020B0603020202020204" pitchFamily="34" charset="0"/>
              </a:rPr>
              <a:t>Pupils should elect their own Headteacher because they are the ones who’ll be receiving the lessons, so they should choose the best person to teach them. </a:t>
            </a:r>
          </a:p>
          <a:p>
            <a:pPr marL="285750" indent="-285750">
              <a:buFont typeface="Arial" panose="020B0604020202020204" pitchFamily="34" charset="0"/>
              <a:buChar char="•"/>
            </a:pPr>
            <a:endParaRPr lang="en-GB" dirty="0">
              <a:latin typeface="Trebuchet MS" panose="020B0603020202020204" pitchFamily="34" charset="0"/>
            </a:endParaRPr>
          </a:p>
          <a:p>
            <a:pPr marL="285750" indent="-285750">
              <a:buFont typeface="Arial" panose="020B0604020202020204" pitchFamily="34" charset="0"/>
              <a:buChar char="•"/>
            </a:pPr>
            <a:r>
              <a:rPr lang="en-GB" dirty="0">
                <a:latin typeface="Trebuchet MS" panose="020B0603020202020204" pitchFamily="34" charset="0"/>
              </a:rPr>
              <a:t>We should ban exams because they make children stressed and anxious. </a:t>
            </a:r>
          </a:p>
          <a:p>
            <a:pPr marL="285750" indent="-285750">
              <a:buFont typeface="Arial" panose="020B0604020202020204" pitchFamily="34" charset="0"/>
              <a:buChar char="•"/>
            </a:pPr>
            <a:endParaRPr lang="en-GB" dirty="0">
              <a:latin typeface="Trebuchet MS" panose="020B0603020202020204" pitchFamily="34" charset="0"/>
            </a:endParaRPr>
          </a:p>
          <a:p>
            <a:pPr marL="285750" indent="-285750">
              <a:buFont typeface="Arial" panose="020B0604020202020204" pitchFamily="34" charset="0"/>
              <a:buChar char="•"/>
            </a:pPr>
            <a:r>
              <a:rPr lang="en-GB" dirty="0">
                <a:latin typeface="Trebuchet MS" panose="020B0603020202020204" pitchFamily="34" charset="0"/>
              </a:rPr>
              <a:t>We should ban zoos because it’s better to keep animals in their natural habitat, not in cages. </a:t>
            </a:r>
          </a:p>
          <a:p>
            <a:pPr marL="285750" indent="-285750">
              <a:buFont typeface="Arial" panose="020B0604020202020204" pitchFamily="34" charset="0"/>
              <a:buChar char="•"/>
            </a:pPr>
            <a:endParaRPr lang="en-GB" dirty="0">
              <a:latin typeface="Trebuchet MS" panose="020B0603020202020204" pitchFamily="34" charset="0"/>
            </a:endParaRPr>
          </a:p>
          <a:p>
            <a:pPr marL="285750" indent="-285750">
              <a:buFont typeface="Arial" panose="020B0604020202020204" pitchFamily="34" charset="0"/>
              <a:buChar char="•"/>
            </a:pPr>
            <a:r>
              <a:rPr lang="en-GB" dirty="0">
                <a:latin typeface="Trebuchet MS" panose="020B0603020202020204" pitchFamily="34" charset="0"/>
              </a:rPr>
              <a:t>We should teach videogames as a subject in school because they help children to learn about solving puzzles and games.</a:t>
            </a:r>
          </a:p>
          <a:p>
            <a:r>
              <a:rPr lang="en-GB" dirty="0">
                <a:latin typeface="Trebuchet MS" panose="020B0603020202020204" pitchFamily="34" charset="0"/>
              </a:rPr>
              <a:t> </a:t>
            </a:r>
          </a:p>
          <a:p>
            <a:pPr marL="285750" indent="-285750">
              <a:buFont typeface="Arial" panose="020B0604020202020204" pitchFamily="34" charset="0"/>
              <a:buChar char="•"/>
            </a:pPr>
            <a:r>
              <a:rPr lang="en-GB" dirty="0">
                <a:latin typeface="Trebuchet MS" panose="020B0603020202020204" pitchFamily="34" charset="0"/>
              </a:rPr>
              <a:t>Children should have mobile phones because they could call someone in an emergency or if they ever got lost.</a:t>
            </a:r>
          </a:p>
          <a:p>
            <a:pPr marL="285750" indent="-285750">
              <a:buFont typeface="Arial" panose="020B0604020202020204" pitchFamily="34" charset="0"/>
              <a:buChar char="•"/>
            </a:pPr>
            <a:endParaRPr lang="en-GB" dirty="0">
              <a:latin typeface="Trebuchet MS" panose="020B0603020202020204" pitchFamily="34" charset="0"/>
            </a:endParaRPr>
          </a:p>
          <a:p>
            <a:pPr marL="285750" indent="-285750">
              <a:buFont typeface="Arial" panose="020B0604020202020204" pitchFamily="34" charset="0"/>
              <a:buChar char="•"/>
            </a:pPr>
            <a:r>
              <a:rPr lang="en-GB" dirty="0">
                <a:latin typeface="Trebuchet MS" panose="020B0603020202020204" pitchFamily="34" charset="0"/>
              </a:rPr>
              <a:t>Footballers get paid too much money because all they are doing is kicking a ball around, not saving lives like doctors and nurses </a:t>
            </a:r>
          </a:p>
        </p:txBody>
      </p:sp>
      <p:sp>
        <p:nvSpPr>
          <p:cNvPr id="8" name="Text Placeholder 7">
            <a:extLst>
              <a:ext uri="{FF2B5EF4-FFF2-40B4-BE49-F238E27FC236}">
                <a16:creationId xmlns:a16="http://schemas.microsoft.com/office/drawing/2014/main" id="{FA8438D6-C2F8-CA3A-81E3-FEF7A567FD35}"/>
              </a:ext>
            </a:extLst>
          </p:cNvPr>
          <p:cNvSpPr>
            <a:spLocks noGrp="1"/>
          </p:cNvSpPr>
          <p:nvPr>
            <p:ph type="body" sz="quarter" idx="10"/>
          </p:nvPr>
        </p:nvSpPr>
        <p:spPr/>
        <p:txBody>
          <a:bodyPr/>
          <a:lstStyle/>
          <a:p>
            <a:r>
              <a:rPr lang="en-GB" dirty="0">
                <a:latin typeface="Trebuchet MS" panose="020B0603020202020204" pitchFamily="34" charset="0"/>
              </a:rPr>
              <a:t>Plenary – example points</a:t>
            </a:r>
          </a:p>
        </p:txBody>
      </p:sp>
    </p:spTree>
    <p:extLst>
      <p:ext uri="{BB962C8B-B14F-4D97-AF65-F5344CB8AC3E}">
        <p14:creationId xmlns:p14="http://schemas.microsoft.com/office/powerpoint/2010/main" val="985584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D126DF-3B55-C5FA-3273-1D5A3695C516}"/>
              </a:ext>
            </a:extLst>
          </p:cNvPr>
          <p:cNvSpPr txBox="1"/>
          <p:nvPr/>
        </p:nvSpPr>
        <p:spPr>
          <a:xfrm>
            <a:off x="154540" y="1179885"/>
            <a:ext cx="11882920" cy="4801314"/>
          </a:xfrm>
          <a:prstGeom prst="rect">
            <a:avLst/>
          </a:prstGeom>
          <a:noFill/>
        </p:spPr>
        <p:txBody>
          <a:bodyPr wrap="square">
            <a:spAutoFit/>
          </a:bodyPr>
          <a:lstStyle/>
          <a:p>
            <a:pPr marL="285750" indent="-285750">
              <a:buFont typeface="Arial" panose="020B0604020202020204" pitchFamily="34" charset="0"/>
              <a:buChar char="•"/>
            </a:pPr>
            <a:r>
              <a:rPr lang="en-GB">
                <a:latin typeface="Trebuchet MS" panose="020B0603020202020204" pitchFamily="34" charset="0"/>
              </a:rPr>
              <a:t>Books are better than films because you can imagine the characters in your head, which is more creative.</a:t>
            </a:r>
          </a:p>
          <a:p>
            <a:r>
              <a:rPr lang="en-GB">
                <a:latin typeface="Trebuchet MS" panose="020B0603020202020204" pitchFamily="34" charset="0"/>
              </a:rPr>
              <a:t> </a:t>
            </a:r>
          </a:p>
          <a:p>
            <a:pPr marL="285750" indent="-285750">
              <a:buFont typeface="Arial" panose="020B0604020202020204" pitchFamily="34" charset="0"/>
              <a:buChar char="•"/>
            </a:pPr>
            <a:r>
              <a:rPr lang="en-GB">
                <a:latin typeface="Trebuchet MS" panose="020B0603020202020204" pitchFamily="34" charset="0"/>
              </a:rPr>
              <a:t>Children should refuse to go to school on Fridays in protest against climate change, because it is they who will have to grow up to face the consequences of global warming.</a:t>
            </a:r>
          </a:p>
          <a:p>
            <a:r>
              <a:rPr lang="en-GB">
                <a:latin typeface="Trebuchet MS" panose="020B0603020202020204" pitchFamily="34" charset="0"/>
              </a:rPr>
              <a:t> </a:t>
            </a:r>
          </a:p>
          <a:p>
            <a:pPr marL="285750" indent="-285750">
              <a:buFont typeface="Arial" panose="020B0604020202020204" pitchFamily="34" charset="0"/>
              <a:buChar char="•"/>
            </a:pPr>
            <a:r>
              <a:rPr lang="en-GB">
                <a:latin typeface="Trebuchet MS" panose="020B0603020202020204" pitchFamily="34" charset="0"/>
              </a:rPr>
              <a:t>We should ban cars from city centres because we should be encouraging more environmentally-friendly policies, like taking public transport, cycling, or walking.</a:t>
            </a:r>
          </a:p>
          <a:p>
            <a:pPr marL="285750" indent="-285750">
              <a:buFont typeface="Arial" panose="020B0604020202020204" pitchFamily="34" charset="0"/>
              <a:buChar char="•"/>
            </a:pPr>
            <a:endParaRPr lang="en-GB">
              <a:latin typeface="Trebuchet MS" panose="020B0603020202020204" pitchFamily="34" charset="0"/>
            </a:endParaRPr>
          </a:p>
          <a:p>
            <a:pPr marL="285750" indent="-285750">
              <a:buFont typeface="Arial" panose="020B0604020202020204" pitchFamily="34" charset="0"/>
              <a:buChar char="•"/>
            </a:pPr>
            <a:r>
              <a:rPr lang="en-GB">
                <a:latin typeface="Trebuchet MS" panose="020B0603020202020204" pitchFamily="34" charset="0"/>
              </a:rPr>
              <a:t>It would be bad to be famous because the paparazzi would follow you everywhere, giving you no privacy.</a:t>
            </a:r>
          </a:p>
          <a:p>
            <a:r>
              <a:rPr lang="en-GB">
                <a:latin typeface="Trebuchet MS" panose="020B0603020202020204" pitchFamily="34" charset="0"/>
              </a:rPr>
              <a:t> </a:t>
            </a:r>
          </a:p>
          <a:p>
            <a:pPr marL="285750" indent="-285750">
              <a:buFont typeface="Arial" panose="020B0604020202020204" pitchFamily="34" charset="0"/>
              <a:buChar char="•"/>
            </a:pPr>
            <a:r>
              <a:rPr lang="en-GB">
                <a:latin typeface="Trebuchet MS" panose="020B0603020202020204" pitchFamily="34" charset="0"/>
              </a:rPr>
              <a:t>Digital technology makes our lives better because we can talk to family and friends on the other side of the world.</a:t>
            </a:r>
          </a:p>
          <a:p>
            <a:pPr marL="285750" indent="-285750">
              <a:buFont typeface="Arial" panose="020B0604020202020204" pitchFamily="34" charset="0"/>
              <a:buChar char="•"/>
            </a:pPr>
            <a:endParaRPr lang="en-GB">
              <a:latin typeface="Trebuchet MS" panose="020B0603020202020204" pitchFamily="34" charset="0"/>
            </a:endParaRPr>
          </a:p>
          <a:p>
            <a:pPr marL="285750" indent="-285750">
              <a:buFont typeface="Arial" panose="020B0604020202020204" pitchFamily="34" charset="0"/>
              <a:buChar char="•"/>
            </a:pPr>
            <a:r>
              <a:rPr lang="en-GB">
                <a:latin typeface="Trebuchet MS" panose="020B0603020202020204" pitchFamily="34" charset="0"/>
              </a:rPr>
              <a:t>We should all be vegetarian because it is cruel to kill and eat animals.</a:t>
            </a:r>
          </a:p>
          <a:p>
            <a:pPr marL="285750" indent="-285750">
              <a:buFont typeface="Arial" panose="020B0604020202020204" pitchFamily="34" charset="0"/>
              <a:buChar char="•"/>
            </a:pPr>
            <a:endParaRPr lang="en-GB">
              <a:latin typeface="Trebuchet MS" panose="020B0603020202020204" pitchFamily="34" charset="0"/>
            </a:endParaRPr>
          </a:p>
          <a:p>
            <a:pPr marL="285750" indent="-285750">
              <a:buFont typeface="Arial" panose="020B0604020202020204" pitchFamily="34" charset="0"/>
              <a:buChar char="•"/>
            </a:pPr>
            <a:r>
              <a:rPr lang="en-GB">
                <a:latin typeface="Trebuchet MS" panose="020B0603020202020204" pitchFamily="34" charset="0"/>
              </a:rPr>
              <a:t>We should ban school uniforms because children should be able to express their personality through what their clothes, rather than dressing the same as everyone else.</a:t>
            </a:r>
          </a:p>
        </p:txBody>
      </p:sp>
      <p:sp>
        <p:nvSpPr>
          <p:cNvPr id="6" name="Text Placeholder 5">
            <a:extLst>
              <a:ext uri="{FF2B5EF4-FFF2-40B4-BE49-F238E27FC236}">
                <a16:creationId xmlns:a16="http://schemas.microsoft.com/office/drawing/2014/main" id="{06E124D8-72B6-4FD2-BDCC-39FAB551AD13}"/>
              </a:ext>
            </a:extLst>
          </p:cNvPr>
          <p:cNvSpPr>
            <a:spLocks noGrp="1"/>
          </p:cNvSpPr>
          <p:nvPr>
            <p:ph type="body" sz="quarter" idx="10"/>
          </p:nvPr>
        </p:nvSpPr>
        <p:spPr/>
        <p:txBody>
          <a:bodyPr/>
          <a:lstStyle/>
          <a:p>
            <a:r>
              <a:rPr lang="en-GB">
                <a:latin typeface="Trebuchet MS" panose="020B0603020202020204" pitchFamily="34" charset="0"/>
              </a:rPr>
              <a:t>Plenary – example points</a:t>
            </a:r>
          </a:p>
        </p:txBody>
      </p:sp>
    </p:spTree>
    <p:extLst>
      <p:ext uri="{BB962C8B-B14F-4D97-AF65-F5344CB8AC3E}">
        <p14:creationId xmlns:p14="http://schemas.microsoft.com/office/powerpoint/2010/main" val="825676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05D08B-C769-8D28-4BED-EE07E719FA4F}"/>
              </a:ext>
            </a:extLst>
          </p:cNvPr>
          <p:cNvSpPr>
            <a:spLocks noGrp="1"/>
          </p:cNvSpPr>
          <p:nvPr>
            <p:ph type="body" sz="quarter" idx="10"/>
          </p:nvPr>
        </p:nvSpPr>
        <p:spPr/>
        <p:txBody>
          <a:bodyPr/>
          <a:lstStyle/>
          <a:p>
            <a:r>
              <a:rPr lang="en-GB" dirty="0">
                <a:latin typeface="Trebuchet MS" panose="020B0603020202020204" pitchFamily="34" charset="0"/>
              </a:rPr>
              <a:t>Plenary</a:t>
            </a:r>
          </a:p>
        </p:txBody>
      </p:sp>
      <p:sp>
        <p:nvSpPr>
          <p:cNvPr id="4" name="Rectangle: Rounded Corners 3">
            <a:extLst>
              <a:ext uri="{FF2B5EF4-FFF2-40B4-BE49-F238E27FC236}">
                <a16:creationId xmlns:a16="http://schemas.microsoft.com/office/drawing/2014/main" id="{29725822-733F-C56E-7A93-090BE66D5136}"/>
              </a:ext>
            </a:extLst>
          </p:cNvPr>
          <p:cNvSpPr/>
          <p:nvPr/>
        </p:nvSpPr>
        <p:spPr>
          <a:xfrm>
            <a:off x="444500" y="1356190"/>
            <a:ext cx="8226889" cy="1448656"/>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Trebuchet MS" panose="020B0603020202020204" pitchFamily="34" charset="0"/>
              </a:rPr>
              <a:t>1. Your teacher will now give you a </a:t>
            </a:r>
            <a:r>
              <a:rPr lang="en-GB" sz="2000" b="1" dirty="0">
                <a:solidFill>
                  <a:schemeClr val="accent1"/>
                </a:solidFill>
                <a:latin typeface="Trebuchet MS" panose="020B0603020202020204" pitchFamily="34" charset="0"/>
              </a:rPr>
              <a:t>P</a:t>
            </a:r>
            <a:r>
              <a:rPr lang="en-GB" sz="2000" dirty="0">
                <a:solidFill>
                  <a:schemeClr val="tx1"/>
                </a:solidFill>
                <a:latin typeface="Trebuchet MS" panose="020B0603020202020204" pitchFamily="34" charset="0"/>
              </a:rPr>
              <a:t>oint – it is your job to provide an </a:t>
            </a:r>
            <a:r>
              <a:rPr lang="en-GB" sz="2000" b="1" dirty="0">
                <a:solidFill>
                  <a:schemeClr val="accent1"/>
                </a:solidFill>
                <a:latin typeface="Trebuchet MS" panose="020B0603020202020204" pitchFamily="34" charset="0"/>
              </a:rPr>
              <a:t>E</a:t>
            </a:r>
            <a:r>
              <a:rPr lang="en-GB" sz="2000" dirty="0">
                <a:solidFill>
                  <a:schemeClr val="tx1"/>
                </a:solidFill>
                <a:latin typeface="Trebuchet MS" panose="020B0603020202020204" pitchFamily="34" charset="0"/>
              </a:rPr>
              <a:t>xplanation and </a:t>
            </a:r>
            <a:r>
              <a:rPr lang="en-GB" sz="2000" b="1" dirty="0">
                <a:solidFill>
                  <a:schemeClr val="accent1"/>
                </a:solidFill>
                <a:latin typeface="Trebuchet MS" panose="020B0603020202020204" pitchFamily="34" charset="0"/>
              </a:rPr>
              <a:t>E</a:t>
            </a:r>
            <a:r>
              <a:rPr lang="en-GB" sz="2000" dirty="0">
                <a:solidFill>
                  <a:schemeClr val="tx1"/>
                </a:solidFill>
                <a:latin typeface="Trebuchet MS" panose="020B0603020202020204" pitchFamily="34" charset="0"/>
              </a:rPr>
              <a:t>vidence to back it up. </a:t>
            </a:r>
          </a:p>
        </p:txBody>
      </p:sp>
      <p:sp>
        <p:nvSpPr>
          <p:cNvPr id="5" name="Rectangle: Rounded Corners 4">
            <a:extLst>
              <a:ext uri="{FF2B5EF4-FFF2-40B4-BE49-F238E27FC236}">
                <a16:creationId xmlns:a16="http://schemas.microsoft.com/office/drawing/2014/main" id="{6D12EEF2-486A-4E6A-B616-694E0059579A}"/>
              </a:ext>
            </a:extLst>
          </p:cNvPr>
          <p:cNvSpPr/>
          <p:nvPr/>
        </p:nvSpPr>
        <p:spPr>
          <a:xfrm>
            <a:off x="3196262" y="3093766"/>
            <a:ext cx="8226889" cy="1448656"/>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Trebuchet MS" panose="020B0603020202020204" pitchFamily="34" charset="0"/>
              </a:rPr>
              <a:t>2. Swap your work with your partner. Have a look at their </a:t>
            </a:r>
            <a:r>
              <a:rPr lang="en-GB" sz="2000" b="1" dirty="0">
                <a:solidFill>
                  <a:schemeClr val="accent1"/>
                </a:solidFill>
                <a:latin typeface="Trebuchet MS" panose="020B0603020202020204" pitchFamily="34" charset="0"/>
              </a:rPr>
              <a:t>P</a:t>
            </a:r>
            <a:r>
              <a:rPr lang="en-GB" sz="2000" dirty="0">
                <a:solidFill>
                  <a:schemeClr val="tx1"/>
                </a:solidFill>
                <a:latin typeface="Trebuchet MS" panose="020B0603020202020204" pitchFamily="34" charset="0"/>
              </a:rPr>
              <a:t>oint, </a:t>
            </a:r>
            <a:r>
              <a:rPr lang="en-GB" sz="2000" b="1" dirty="0">
                <a:solidFill>
                  <a:schemeClr val="accent1"/>
                </a:solidFill>
                <a:latin typeface="Trebuchet MS" panose="020B0603020202020204" pitchFamily="34" charset="0"/>
              </a:rPr>
              <a:t>E</a:t>
            </a:r>
            <a:r>
              <a:rPr lang="en-GB" sz="2000" dirty="0">
                <a:solidFill>
                  <a:schemeClr val="tx1"/>
                </a:solidFill>
                <a:latin typeface="Trebuchet MS" panose="020B0603020202020204" pitchFamily="34" charset="0"/>
              </a:rPr>
              <a:t>xplanation and </a:t>
            </a:r>
            <a:r>
              <a:rPr lang="en-GB" sz="2000" b="1" dirty="0">
                <a:solidFill>
                  <a:schemeClr val="accent1"/>
                </a:solidFill>
                <a:latin typeface="Trebuchet MS" panose="020B0603020202020204" pitchFamily="34" charset="0"/>
              </a:rPr>
              <a:t>E</a:t>
            </a:r>
            <a:r>
              <a:rPr lang="en-GB" sz="2000" dirty="0">
                <a:solidFill>
                  <a:schemeClr val="tx1"/>
                </a:solidFill>
                <a:latin typeface="Trebuchet MS" panose="020B0603020202020204" pitchFamily="34" charset="0"/>
              </a:rPr>
              <a:t>vidence and summarise their ideas into one sentence. </a:t>
            </a:r>
          </a:p>
        </p:txBody>
      </p:sp>
      <p:sp>
        <p:nvSpPr>
          <p:cNvPr id="6" name="Rectangle: Rounded Corners 5">
            <a:extLst>
              <a:ext uri="{FF2B5EF4-FFF2-40B4-BE49-F238E27FC236}">
                <a16:creationId xmlns:a16="http://schemas.microsoft.com/office/drawing/2014/main" id="{80645B24-38BD-0368-C4B0-09F8FB3602F7}"/>
              </a:ext>
            </a:extLst>
          </p:cNvPr>
          <p:cNvSpPr/>
          <p:nvPr/>
        </p:nvSpPr>
        <p:spPr>
          <a:xfrm>
            <a:off x="444499" y="4831343"/>
            <a:ext cx="8226889" cy="1448656"/>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Trebuchet MS" panose="020B0603020202020204" pitchFamily="34" charset="0"/>
              </a:rPr>
              <a:t>3. Present your summaries to each other. Provide feedback to your partner and be prepared to share your work with the class. </a:t>
            </a:r>
          </a:p>
        </p:txBody>
      </p:sp>
      <p:pic>
        <p:nvPicPr>
          <p:cNvPr id="8" name="Picture 7" descr="Logo&#10;&#10;Description automatically generated">
            <a:extLst>
              <a:ext uri="{FF2B5EF4-FFF2-40B4-BE49-F238E27FC236}">
                <a16:creationId xmlns:a16="http://schemas.microsoft.com/office/drawing/2014/main" id="{F53245AF-9BAC-5F30-E59E-422621538FE2}"/>
              </a:ext>
            </a:extLst>
          </p:cNvPr>
          <p:cNvPicPr>
            <a:picLocks noChangeAspect="1"/>
          </p:cNvPicPr>
          <p:nvPr/>
        </p:nvPicPr>
        <p:blipFill rotWithShape="1">
          <a:blip r:embed="rId2"/>
          <a:srcRect l="-113458" t="28203" r="113458" b="38988"/>
          <a:stretch/>
        </p:blipFill>
        <p:spPr>
          <a:xfrm>
            <a:off x="4167187" y="1356190"/>
            <a:ext cx="3857625" cy="2250039"/>
          </a:xfrm>
          <a:prstGeom prst="rect">
            <a:avLst/>
          </a:prstGeom>
        </p:spPr>
      </p:pic>
      <p:pic>
        <p:nvPicPr>
          <p:cNvPr id="12" name="Picture 11" descr="Logo&#10;&#10;Description automatically generated">
            <a:extLst>
              <a:ext uri="{FF2B5EF4-FFF2-40B4-BE49-F238E27FC236}">
                <a16:creationId xmlns:a16="http://schemas.microsoft.com/office/drawing/2014/main" id="{0D2B8A14-1F34-ABC2-9381-06336CE73BCA}"/>
              </a:ext>
            </a:extLst>
          </p:cNvPr>
          <p:cNvPicPr>
            <a:picLocks noChangeAspect="1"/>
          </p:cNvPicPr>
          <p:nvPr/>
        </p:nvPicPr>
        <p:blipFill rotWithShape="1">
          <a:blip r:embed="rId2"/>
          <a:srcRect l="-2214" t="19290" r="2214" b="48241"/>
          <a:stretch/>
        </p:blipFill>
        <p:spPr>
          <a:xfrm>
            <a:off x="8421546" y="843726"/>
            <a:ext cx="3898026" cy="2250040"/>
          </a:xfrm>
          <a:prstGeom prst="rect">
            <a:avLst/>
          </a:prstGeom>
        </p:spPr>
      </p:pic>
    </p:spTree>
    <p:extLst>
      <p:ext uri="{BB962C8B-B14F-4D97-AF65-F5344CB8AC3E}">
        <p14:creationId xmlns:p14="http://schemas.microsoft.com/office/powerpoint/2010/main" val="1258852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7F53EC-081C-4B0C-BD7E-7F039D0B175F}"/>
              </a:ext>
            </a:extLst>
          </p:cNvPr>
          <p:cNvSpPr>
            <a:spLocks noGrp="1"/>
          </p:cNvSpPr>
          <p:nvPr>
            <p:ph type="body" sz="quarter" idx="10"/>
          </p:nvPr>
        </p:nvSpPr>
        <p:spPr>
          <a:xfrm>
            <a:off x="2792413" y="2421019"/>
            <a:ext cx="8131175" cy="757186"/>
          </a:xfrm>
        </p:spPr>
        <p:txBody>
          <a:bodyPr/>
          <a:lstStyle/>
          <a:p>
            <a:r>
              <a:rPr lang="en-GB" dirty="0"/>
              <a:t>Lesson 6A: Listening and responding, Part 2 and 		     Introduction to argumentation</a:t>
            </a:r>
          </a:p>
        </p:txBody>
      </p:sp>
      <p:pic>
        <p:nvPicPr>
          <p:cNvPr id="2" name="Picture 1" descr="A picture containing text, sign, clipart&#10;&#10;Description automatically generated">
            <a:extLst>
              <a:ext uri="{FF2B5EF4-FFF2-40B4-BE49-F238E27FC236}">
                <a16:creationId xmlns:a16="http://schemas.microsoft.com/office/drawing/2014/main" id="{02A43E80-F3F6-DAA9-7349-AF73701BD029}"/>
              </a:ext>
            </a:extLst>
          </p:cNvPr>
          <p:cNvPicPr>
            <a:picLocks noChangeAspect="1"/>
          </p:cNvPicPr>
          <p:nvPr/>
        </p:nvPicPr>
        <p:blipFill>
          <a:blip r:embed="rId2"/>
          <a:stretch>
            <a:fillRect/>
          </a:stretch>
        </p:blipFill>
        <p:spPr>
          <a:xfrm>
            <a:off x="223018" y="6297869"/>
            <a:ext cx="1379279" cy="350133"/>
          </a:xfrm>
          <a:prstGeom prst="rect">
            <a:avLst/>
          </a:prstGeom>
        </p:spPr>
      </p:pic>
    </p:spTree>
    <p:extLst>
      <p:ext uri="{BB962C8B-B14F-4D97-AF65-F5344CB8AC3E}">
        <p14:creationId xmlns:p14="http://schemas.microsoft.com/office/powerpoint/2010/main" val="1312791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012C0557-50BF-1EB9-FA72-653FC879AE80}"/>
              </a:ext>
            </a:extLst>
          </p:cNvPr>
          <p:cNvPicPr>
            <a:picLocks noChangeAspect="1"/>
          </p:cNvPicPr>
          <p:nvPr/>
        </p:nvPicPr>
        <p:blipFill rotWithShape="1">
          <a:blip r:embed="rId2"/>
          <a:srcRect l="-2262" t="26551" r="2262" b="28387"/>
          <a:stretch/>
        </p:blipFill>
        <p:spPr>
          <a:xfrm>
            <a:off x="-91440" y="1097280"/>
            <a:ext cx="5187177" cy="4155440"/>
          </a:xfrm>
          <a:prstGeom prst="rect">
            <a:avLst/>
          </a:prstGeom>
        </p:spPr>
      </p:pic>
      <p:sp>
        <p:nvSpPr>
          <p:cNvPr id="10" name="Rectangle: Rounded Corners 9">
            <a:extLst>
              <a:ext uri="{FF2B5EF4-FFF2-40B4-BE49-F238E27FC236}">
                <a16:creationId xmlns:a16="http://schemas.microsoft.com/office/drawing/2014/main" id="{FA4078A6-E21A-A48A-989A-0D8DBA20FEE5}"/>
              </a:ext>
            </a:extLst>
          </p:cNvPr>
          <p:cNvSpPr/>
          <p:nvPr/>
        </p:nvSpPr>
        <p:spPr>
          <a:xfrm>
            <a:off x="4937758" y="1406486"/>
            <a:ext cx="6614162" cy="1428154"/>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Trebuchet MS" panose="020B0603020202020204" pitchFamily="34" charset="0"/>
              </a:rPr>
              <a:t>Match your </a:t>
            </a:r>
            <a:r>
              <a:rPr lang="en-GB" sz="2000" b="1" dirty="0">
                <a:solidFill>
                  <a:schemeClr val="accent1"/>
                </a:solidFill>
                <a:latin typeface="Trebuchet MS" panose="020B0603020202020204" pitchFamily="34" charset="0"/>
              </a:rPr>
              <a:t>P</a:t>
            </a:r>
            <a:r>
              <a:rPr lang="en-GB" sz="2000" dirty="0">
                <a:solidFill>
                  <a:schemeClr val="tx1"/>
                </a:solidFill>
                <a:latin typeface="Trebuchet MS" panose="020B0603020202020204" pitchFamily="34" charset="0"/>
              </a:rPr>
              <a:t>oint, </a:t>
            </a:r>
            <a:r>
              <a:rPr lang="en-GB" sz="2000" b="1" dirty="0">
                <a:solidFill>
                  <a:schemeClr val="accent1"/>
                </a:solidFill>
                <a:latin typeface="Trebuchet MS" panose="020B0603020202020204" pitchFamily="34" charset="0"/>
              </a:rPr>
              <a:t>E</a:t>
            </a:r>
            <a:r>
              <a:rPr lang="en-GB" sz="2000" dirty="0">
                <a:solidFill>
                  <a:schemeClr val="tx1"/>
                </a:solidFill>
                <a:latin typeface="Trebuchet MS" panose="020B0603020202020204" pitchFamily="34" charset="0"/>
              </a:rPr>
              <a:t>xample and </a:t>
            </a:r>
            <a:r>
              <a:rPr lang="en-GB" sz="2000" b="1" dirty="0">
                <a:solidFill>
                  <a:schemeClr val="accent1"/>
                </a:solidFill>
                <a:latin typeface="Trebuchet MS" panose="020B0603020202020204" pitchFamily="34" charset="0"/>
              </a:rPr>
              <a:t>E</a:t>
            </a:r>
            <a:r>
              <a:rPr lang="en-GB" sz="2000" dirty="0">
                <a:solidFill>
                  <a:schemeClr val="tx1"/>
                </a:solidFill>
                <a:latin typeface="Trebuchet MS" panose="020B0603020202020204" pitchFamily="34" charset="0"/>
              </a:rPr>
              <a:t>xplanation with your summary…It’s hidden somewhere around the classroom!</a:t>
            </a:r>
          </a:p>
        </p:txBody>
      </p:sp>
      <p:sp>
        <p:nvSpPr>
          <p:cNvPr id="13" name="Rectangle: Rounded Corners 12">
            <a:extLst>
              <a:ext uri="{FF2B5EF4-FFF2-40B4-BE49-F238E27FC236}">
                <a16:creationId xmlns:a16="http://schemas.microsoft.com/office/drawing/2014/main" id="{FBC2C3F3-3F63-783B-AEEA-D17617A34D5A}"/>
              </a:ext>
            </a:extLst>
          </p:cNvPr>
          <p:cNvSpPr/>
          <p:nvPr/>
        </p:nvSpPr>
        <p:spPr>
          <a:xfrm>
            <a:off x="4937758" y="3309284"/>
            <a:ext cx="6614162" cy="142815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Trebuchet MS" panose="020B0603020202020204" pitchFamily="34" charset="0"/>
              </a:rPr>
              <a:t>Extension:</a:t>
            </a:r>
          </a:p>
          <a:p>
            <a:endParaRPr lang="en-GB" sz="2000" dirty="0">
              <a:solidFill>
                <a:schemeClr val="tx1"/>
              </a:solidFill>
              <a:latin typeface="Trebuchet MS" panose="020B0603020202020204" pitchFamily="34" charset="0"/>
            </a:endParaRPr>
          </a:p>
          <a:p>
            <a:r>
              <a:rPr lang="en-GB" sz="2000" dirty="0">
                <a:solidFill>
                  <a:schemeClr val="tx1"/>
                </a:solidFill>
                <a:latin typeface="Trebuchet MS" panose="020B0603020202020204" pitchFamily="34" charset="0"/>
              </a:rPr>
              <a:t>How effective is your summary? Could you improve it?</a:t>
            </a:r>
          </a:p>
        </p:txBody>
      </p:sp>
    </p:spTree>
    <p:extLst>
      <p:ext uri="{BB962C8B-B14F-4D97-AF65-F5344CB8AC3E}">
        <p14:creationId xmlns:p14="http://schemas.microsoft.com/office/powerpoint/2010/main" val="187364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602A67-0F34-8CD7-18B7-388B810BC7E3}"/>
              </a:ext>
            </a:extLst>
          </p:cNvPr>
          <p:cNvSpPr>
            <a:spLocks noGrp="1"/>
          </p:cNvSpPr>
          <p:nvPr>
            <p:ph type="body" sz="quarter" idx="10"/>
          </p:nvPr>
        </p:nvSpPr>
        <p:spPr/>
        <p:txBody>
          <a:bodyPr/>
          <a:lstStyle/>
          <a:p>
            <a:r>
              <a:rPr lang="en-GB" dirty="0">
                <a:latin typeface="Trebuchet MS" panose="020B0603020202020204" pitchFamily="34" charset="0"/>
              </a:rPr>
              <a:t>Today’s plan</a:t>
            </a:r>
          </a:p>
        </p:txBody>
      </p:sp>
      <p:sp>
        <p:nvSpPr>
          <p:cNvPr id="3" name="Text Placeholder 2">
            <a:extLst>
              <a:ext uri="{FF2B5EF4-FFF2-40B4-BE49-F238E27FC236}">
                <a16:creationId xmlns:a16="http://schemas.microsoft.com/office/drawing/2014/main" id="{FF022987-BD49-1301-4DC1-91694F97B730}"/>
              </a:ext>
            </a:extLst>
          </p:cNvPr>
          <p:cNvSpPr>
            <a:spLocks noGrp="1"/>
          </p:cNvSpPr>
          <p:nvPr>
            <p:ph type="body" sz="quarter" idx="11"/>
          </p:nvPr>
        </p:nvSpPr>
        <p:spPr>
          <a:xfrm>
            <a:off x="444500" y="1238865"/>
            <a:ext cx="9055100" cy="4896823"/>
          </a:xfrm>
        </p:spPr>
        <p:txBody>
          <a:bodyPr/>
          <a:lstStyle/>
          <a:p>
            <a:pPr algn="l" rtl="0" fontAlgn="base"/>
            <a:r>
              <a:rPr lang="en-GB" dirty="0">
                <a:latin typeface="Trebuchet MS" panose="020B0603020202020204" pitchFamily="34" charset="0"/>
              </a:rPr>
              <a:t>I</a:t>
            </a:r>
            <a:r>
              <a:rPr lang="en-GB" b="0" i="0" dirty="0">
                <a:effectLst/>
                <a:latin typeface="Trebuchet MS" panose="020B0603020202020204" pitchFamily="34" charset="0"/>
              </a:rPr>
              <a:t>n today’s lesson we’re going to build upon what we did last week.</a:t>
            </a:r>
          </a:p>
          <a:p>
            <a:pPr algn="l" rtl="0" fontAlgn="base"/>
            <a:endParaRPr lang="en-GB" dirty="0">
              <a:latin typeface="Trebuchet MS" panose="020B0603020202020204" pitchFamily="34" charset="0"/>
            </a:endParaRPr>
          </a:p>
          <a:p>
            <a:pPr algn="l" rtl="0" fontAlgn="base"/>
            <a:r>
              <a:rPr lang="en-GB" b="0" i="0" dirty="0">
                <a:effectLst/>
                <a:latin typeface="Trebuchet MS" panose="020B0603020202020204" pitchFamily="34" charset="0"/>
              </a:rPr>
              <a:t>We are all going to be involved in preparing some responses to arguments. </a:t>
            </a:r>
          </a:p>
          <a:p>
            <a:pPr algn="l" rtl="0" fontAlgn="base"/>
            <a:endParaRPr lang="en-GB" sz="3200" b="0" i="0" dirty="0">
              <a:effectLst/>
              <a:latin typeface="Trebuchet MS" panose="020B0603020202020204" pitchFamily="34" charset="0"/>
            </a:endParaRPr>
          </a:p>
          <a:p>
            <a:pPr algn="l" rtl="0" fontAlgn="base"/>
            <a:r>
              <a:rPr lang="en-GB" dirty="0">
                <a:latin typeface="Trebuchet MS" panose="020B0603020202020204" pitchFamily="34" charset="0"/>
              </a:rPr>
              <a:t>We are also going to learn about </a:t>
            </a:r>
            <a:r>
              <a:rPr lang="en-GB" b="0" i="0" dirty="0">
                <a:effectLst/>
                <a:latin typeface="Trebuchet MS" panose="020B0603020202020204" pitchFamily="34" charset="0"/>
              </a:rPr>
              <a:t>‘rebuttal’: the term we use to describe our response to an argument we disagree with.  </a:t>
            </a:r>
            <a:endParaRPr lang="en-GB" sz="3200" b="0" i="0" dirty="0">
              <a:effectLst/>
              <a:latin typeface="Trebuchet MS" panose="020B0603020202020204" pitchFamily="34" charset="0"/>
            </a:endParaRPr>
          </a:p>
          <a:p>
            <a:endParaRPr lang="en-GB" sz="3200" dirty="0">
              <a:latin typeface="Trebuchet MS" panose="020B0603020202020204" pitchFamily="34" charset="0"/>
            </a:endParaRPr>
          </a:p>
        </p:txBody>
      </p:sp>
      <p:pic>
        <p:nvPicPr>
          <p:cNvPr id="4" name="Picture 3" descr="Icon&#10;&#10;Description automatically generated with medium confidence">
            <a:extLst>
              <a:ext uri="{FF2B5EF4-FFF2-40B4-BE49-F238E27FC236}">
                <a16:creationId xmlns:a16="http://schemas.microsoft.com/office/drawing/2014/main" id="{99954229-C74F-D51A-0BEC-BE5D75A1125D}"/>
              </a:ext>
            </a:extLst>
          </p:cNvPr>
          <p:cNvPicPr>
            <a:picLocks noChangeAspect="1"/>
          </p:cNvPicPr>
          <p:nvPr/>
        </p:nvPicPr>
        <p:blipFill rotWithShape="1">
          <a:blip r:embed="rId2"/>
          <a:srcRect t="25926" b="34963"/>
          <a:stretch/>
        </p:blipFill>
        <p:spPr>
          <a:xfrm>
            <a:off x="9123435" y="4392612"/>
            <a:ext cx="3068565" cy="2133600"/>
          </a:xfrm>
          <a:prstGeom prst="rect">
            <a:avLst/>
          </a:prstGeom>
        </p:spPr>
      </p:pic>
    </p:spTree>
    <p:extLst>
      <p:ext uri="{BB962C8B-B14F-4D97-AF65-F5344CB8AC3E}">
        <p14:creationId xmlns:p14="http://schemas.microsoft.com/office/powerpoint/2010/main" val="164973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4E823A-483D-4AA7-98F7-74B2B9F33036}"/>
              </a:ext>
            </a:extLst>
          </p:cNvPr>
          <p:cNvSpPr>
            <a:spLocks noGrp="1"/>
          </p:cNvSpPr>
          <p:nvPr>
            <p:ph type="body" sz="quarter" idx="10"/>
          </p:nvPr>
        </p:nvSpPr>
        <p:spPr/>
        <p:txBody>
          <a:bodyPr/>
          <a:lstStyle/>
          <a:p>
            <a:r>
              <a:rPr lang="en-GB" dirty="0">
                <a:latin typeface="Trebuchet MS" panose="020B0603020202020204" pitchFamily="34" charset="0"/>
              </a:rPr>
              <a:t>Developing rebuttal</a:t>
            </a:r>
          </a:p>
        </p:txBody>
      </p:sp>
      <p:sp>
        <p:nvSpPr>
          <p:cNvPr id="3" name="Text Placeholder 2">
            <a:extLst>
              <a:ext uri="{FF2B5EF4-FFF2-40B4-BE49-F238E27FC236}">
                <a16:creationId xmlns:a16="http://schemas.microsoft.com/office/drawing/2014/main" id="{9565FC07-A4C0-4C66-95A9-E60C3F19F6B9}"/>
              </a:ext>
            </a:extLst>
          </p:cNvPr>
          <p:cNvSpPr>
            <a:spLocks noGrp="1"/>
          </p:cNvSpPr>
          <p:nvPr>
            <p:ph type="body" sz="quarter" idx="11"/>
          </p:nvPr>
        </p:nvSpPr>
        <p:spPr>
          <a:xfrm>
            <a:off x="444500" y="1191582"/>
            <a:ext cx="11487150" cy="4896823"/>
          </a:xfrm>
        </p:spPr>
        <p:txBody>
          <a:bodyPr/>
          <a:lstStyle/>
          <a:p>
            <a:r>
              <a:rPr lang="en-GB" dirty="0"/>
              <a:t>Motion: We should get rid of zoos</a:t>
            </a:r>
          </a:p>
          <a:p>
            <a:pPr marL="0" indent="0">
              <a:buNone/>
            </a:pPr>
            <a:r>
              <a:rPr lang="en-GB" b="1" dirty="0">
                <a:solidFill>
                  <a:srgbClr val="30B8C5"/>
                </a:solidFill>
              </a:rPr>
              <a:t>P: </a:t>
            </a:r>
            <a:r>
              <a:rPr lang="en-GB" dirty="0"/>
              <a:t>We should ban zoos because it is cruel to keep animals in small cages…</a:t>
            </a:r>
          </a:p>
          <a:p>
            <a:pPr marL="0" indent="0">
              <a:buNone/>
            </a:pPr>
            <a:r>
              <a:rPr lang="en-GB" b="1" dirty="0">
                <a:solidFill>
                  <a:srgbClr val="30B8C5"/>
                </a:solidFill>
              </a:rPr>
              <a:t>E: </a:t>
            </a:r>
            <a:r>
              <a:rPr lang="en-GB" dirty="0"/>
              <a:t>… In the wild animals are free, and sometimes travel large distances over big areas of land like forests and grassy plains.</a:t>
            </a:r>
          </a:p>
          <a:p>
            <a:pPr marL="0" indent="0">
              <a:buNone/>
            </a:pPr>
            <a:r>
              <a:rPr lang="en-GB" b="1" dirty="0">
                <a:solidFill>
                  <a:srgbClr val="30B8C5"/>
                </a:solidFill>
              </a:rPr>
              <a:t>E: </a:t>
            </a:r>
            <a:r>
              <a:rPr lang="en-GB" dirty="0"/>
              <a:t>For example, some elephants travel as much as 50 miles a day!</a:t>
            </a:r>
          </a:p>
          <a:p>
            <a:pPr marL="0" indent="0">
              <a:buNone/>
            </a:pPr>
            <a:endParaRPr lang="en-GB" dirty="0"/>
          </a:p>
          <a:p>
            <a:pPr marL="0" indent="0">
              <a:buNone/>
            </a:pPr>
            <a:r>
              <a:rPr lang="en-GB" dirty="0"/>
              <a:t>You said it’s </a:t>
            </a:r>
            <a:r>
              <a:rPr lang="en-GB" dirty="0">
                <a:solidFill>
                  <a:schemeClr val="accent1">
                    <a:lumMod val="60000"/>
                    <a:lumOff val="40000"/>
                  </a:schemeClr>
                </a:solidFill>
              </a:rPr>
              <a:t>cruel to keep animals in zoos</a:t>
            </a:r>
            <a:r>
              <a:rPr lang="en-GB" dirty="0"/>
              <a:t>.</a:t>
            </a:r>
          </a:p>
          <a:p>
            <a:pPr marL="0" indent="0">
              <a:buNone/>
            </a:pPr>
            <a:r>
              <a:rPr lang="en-GB" dirty="0"/>
              <a:t>But I disagree because </a:t>
            </a:r>
            <a:r>
              <a:rPr lang="en-GB" dirty="0">
                <a:solidFill>
                  <a:schemeClr val="accent1">
                    <a:lumMod val="60000"/>
                    <a:lumOff val="40000"/>
                  </a:schemeClr>
                </a:solidFill>
              </a:rPr>
              <a:t>not all animals need to travel large distances – for example, I’ve seen animals like monkeys and lemurs in the zoo, and they are happy playing on the ropes and branches in their enclosure</a:t>
            </a:r>
            <a:r>
              <a:rPr lang="en-GB" dirty="0"/>
              <a:t>.</a:t>
            </a:r>
          </a:p>
          <a:p>
            <a:pPr marL="0" indent="0">
              <a:buNone/>
            </a:pPr>
            <a:r>
              <a:rPr lang="en-GB" dirty="0"/>
              <a:t>So I think we should not ban zoos – </a:t>
            </a:r>
            <a:r>
              <a:rPr lang="en-GB" dirty="0">
                <a:solidFill>
                  <a:schemeClr val="accent1">
                    <a:lumMod val="60000"/>
                    <a:lumOff val="40000"/>
                  </a:schemeClr>
                </a:solidFill>
              </a:rPr>
              <a:t>maybe instead we should just not have the really big animals like elephants if they are unhappy</a:t>
            </a:r>
            <a:r>
              <a:rPr lang="en-GB" dirty="0"/>
              <a:t>.</a:t>
            </a:r>
          </a:p>
        </p:txBody>
      </p:sp>
      <p:pic>
        <p:nvPicPr>
          <p:cNvPr id="4" name="Picture 3" descr="A picture containing text, sign, clipart&#10;&#10;Description automatically generated">
            <a:extLst>
              <a:ext uri="{FF2B5EF4-FFF2-40B4-BE49-F238E27FC236}">
                <a16:creationId xmlns:a16="http://schemas.microsoft.com/office/drawing/2014/main" id="{D57D7E8E-D354-E1F1-D2BB-4BF88EBD00F6}"/>
              </a:ext>
            </a:extLst>
          </p:cNvPr>
          <p:cNvPicPr>
            <a:picLocks noChangeAspect="1"/>
          </p:cNvPicPr>
          <p:nvPr/>
        </p:nvPicPr>
        <p:blipFill>
          <a:blip r:embed="rId2"/>
          <a:stretch>
            <a:fillRect/>
          </a:stretch>
        </p:blipFill>
        <p:spPr>
          <a:xfrm>
            <a:off x="223018" y="6297869"/>
            <a:ext cx="1379279" cy="350133"/>
          </a:xfrm>
          <a:prstGeom prst="rect">
            <a:avLst/>
          </a:prstGeom>
        </p:spPr>
      </p:pic>
    </p:spTree>
    <p:extLst>
      <p:ext uri="{BB962C8B-B14F-4D97-AF65-F5344CB8AC3E}">
        <p14:creationId xmlns:p14="http://schemas.microsoft.com/office/powerpoint/2010/main" val="9239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2BA5A-7C4D-4FA3-9096-A5575F7B6F34}"/>
              </a:ext>
            </a:extLst>
          </p:cNvPr>
          <p:cNvSpPr>
            <a:spLocks noGrp="1"/>
          </p:cNvSpPr>
          <p:nvPr>
            <p:ph type="body" sz="quarter" idx="11"/>
          </p:nvPr>
        </p:nvSpPr>
        <p:spPr/>
        <p:txBody>
          <a:bodyPr/>
          <a:lstStyle/>
          <a:p>
            <a:r>
              <a:rPr lang="en-GB" dirty="0"/>
              <a:t>Motion: That everybody should have a pet</a:t>
            </a:r>
          </a:p>
          <a:p>
            <a:pPr marL="0" indent="0">
              <a:buNone/>
            </a:pPr>
            <a:r>
              <a:rPr lang="en-GB" b="1" dirty="0">
                <a:solidFill>
                  <a:srgbClr val="30B8C5"/>
                </a:solidFill>
              </a:rPr>
              <a:t>P: </a:t>
            </a:r>
            <a:r>
              <a:rPr lang="en-GB" dirty="0"/>
              <a:t>Everyone should have a pet because it makes you more responsible</a:t>
            </a:r>
          </a:p>
          <a:p>
            <a:pPr marL="0" indent="0">
              <a:buNone/>
            </a:pPr>
            <a:r>
              <a:rPr lang="en-GB" b="1" dirty="0">
                <a:solidFill>
                  <a:srgbClr val="30B8C5"/>
                </a:solidFill>
              </a:rPr>
              <a:t>E: </a:t>
            </a:r>
            <a:r>
              <a:rPr lang="en-GB" dirty="0"/>
              <a:t>Pets need to be fed and taken for walks – you can’t forget about them or get bored, you must be responsible.</a:t>
            </a:r>
          </a:p>
          <a:p>
            <a:pPr marL="0" indent="0">
              <a:buNone/>
            </a:pPr>
            <a:r>
              <a:rPr lang="en-GB" b="1" dirty="0">
                <a:solidFill>
                  <a:srgbClr val="30B8C5"/>
                </a:solidFill>
              </a:rPr>
              <a:t>E: </a:t>
            </a:r>
            <a:r>
              <a:rPr lang="en-GB" dirty="0"/>
              <a:t>For example, I feed my hamster every day – it shows I am trustworthy and can be relied on.</a:t>
            </a:r>
          </a:p>
          <a:p>
            <a:pPr marL="0" indent="0">
              <a:buNone/>
            </a:pPr>
            <a:endParaRPr lang="en-GB" dirty="0"/>
          </a:p>
          <a:p>
            <a:pPr marL="0" indent="0">
              <a:buNone/>
            </a:pPr>
            <a:r>
              <a:rPr lang="en-GB" dirty="0"/>
              <a:t>You said </a:t>
            </a:r>
            <a:r>
              <a:rPr lang="en-GB" dirty="0">
                <a:solidFill>
                  <a:schemeClr val="accent1">
                    <a:lumMod val="60000"/>
                    <a:lumOff val="40000"/>
                  </a:schemeClr>
                </a:solidFill>
              </a:rPr>
              <a:t>that having a pet makes you more responsible</a:t>
            </a:r>
            <a:r>
              <a:rPr lang="en-GB" dirty="0"/>
              <a:t>.</a:t>
            </a:r>
          </a:p>
          <a:p>
            <a:pPr marL="0" indent="0">
              <a:buNone/>
            </a:pPr>
            <a:r>
              <a:rPr lang="en-GB" dirty="0"/>
              <a:t>But I disagree because </a:t>
            </a:r>
            <a:r>
              <a:rPr lang="en-GB" dirty="0">
                <a:solidFill>
                  <a:schemeClr val="accent1">
                    <a:lumMod val="60000"/>
                    <a:lumOff val="40000"/>
                  </a:schemeClr>
                </a:solidFill>
              </a:rPr>
              <a:t>in your example you are reliable and feed your hamster, but many other children do not remember to look after their pets. Their parents look after the pets</a:t>
            </a:r>
            <a:r>
              <a:rPr lang="en-GB" dirty="0"/>
              <a:t>.</a:t>
            </a:r>
          </a:p>
          <a:p>
            <a:pPr marL="0" indent="0">
              <a:buNone/>
            </a:pPr>
            <a:r>
              <a:rPr lang="en-GB" dirty="0"/>
              <a:t>So I think </a:t>
            </a:r>
            <a:r>
              <a:rPr lang="en-GB" dirty="0">
                <a:solidFill>
                  <a:schemeClr val="accent1">
                    <a:lumMod val="60000"/>
                    <a:lumOff val="40000"/>
                  </a:schemeClr>
                </a:solidFill>
              </a:rPr>
              <a:t>that having a pet doesn’t mean you are always more responsible</a:t>
            </a:r>
            <a:r>
              <a:rPr lang="en-GB" dirty="0"/>
              <a:t>.</a:t>
            </a:r>
          </a:p>
        </p:txBody>
      </p:sp>
      <p:pic>
        <p:nvPicPr>
          <p:cNvPr id="4" name="Picture 3" descr="A picture containing text, sign, clipart&#10;&#10;Description automatically generated">
            <a:extLst>
              <a:ext uri="{FF2B5EF4-FFF2-40B4-BE49-F238E27FC236}">
                <a16:creationId xmlns:a16="http://schemas.microsoft.com/office/drawing/2014/main" id="{39E1DF89-C23F-B294-8268-BE0FBCB4549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5" name="Text Placeholder 1">
            <a:extLst>
              <a:ext uri="{FF2B5EF4-FFF2-40B4-BE49-F238E27FC236}">
                <a16:creationId xmlns:a16="http://schemas.microsoft.com/office/drawing/2014/main" id="{6F5898D5-5664-E174-8625-442E2CFC8A04}"/>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Developing rebuttal </a:t>
            </a:r>
          </a:p>
        </p:txBody>
      </p:sp>
    </p:spTree>
    <p:extLst>
      <p:ext uri="{BB962C8B-B14F-4D97-AF65-F5344CB8AC3E}">
        <p14:creationId xmlns:p14="http://schemas.microsoft.com/office/powerpoint/2010/main" val="417450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589FA1-2DAF-B1A0-0FB9-92148E6B67A5}"/>
              </a:ext>
            </a:extLst>
          </p:cNvPr>
          <p:cNvSpPr>
            <a:spLocks noGrp="1"/>
          </p:cNvSpPr>
          <p:nvPr>
            <p:ph type="body" sz="quarter" idx="10"/>
          </p:nvPr>
        </p:nvSpPr>
        <p:spPr>
          <a:xfrm>
            <a:off x="444500" y="419839"/>
            <a:ext cx="9594850" cy="650331"/>
          </a:xfrm>
        </p:spPr>
        <p:txBody>
          <a:bodyPr>
            <a:normAutofit/>
          </a:bodyPr>
          <a:lstStyle/>
          <a:p>
            <a:r>
              <a:rPr lang="en-US" dirty="0">
                <a:latin typeface="Trebuchet MS" panose="020B0603020202020204" pitchFamily="34" charset="0"/>
                <a:ea typeface="Calibri" panose="020F0502020204030204" pitchFamily="34" charset="0"/>
                <a:cs typeface="Times New Roman" panose="02020603050405020304" pitchFamily="18" charset="0"/>
              </a:rPr>
              <a:t>So… w</a:t>
            </a:r>
            <a:r>
              <a:rPr lang="en-US" dirty="0">
                <a:effectLst/>
                <a:latin typeface="Trebuchet MS" panose="020B0603020202020204" pitchFamily="34" charset="0"/>
                <a:ea typeface="Calibri" panose="020F0502020204030204" pitchFamily="34" charset="0"/>
                <a:cs typeface="Times New Roman" panose="02020603050405020304" pitchFamily="18" charset="0"/>
              </a:rPr>
              <a:t>hy is oracy important? </a:t>
            </a:r>
            <a:endParaRPr lang="en-GB" sz="4800" dirty="0"/>
          </a:p>
        </p:txBody>
      </p:sp>
      <p:sp>
        <p:nvSpPr>
          <p:cNvPr id="6" name="TextBox 5">
            <a:extLst>
              <a:ext uri="{FF2B5EF4-FFF2-40B4-BE49-F238E27FC236}">
                <a16:creationId xmlns:a16="http://schemas.microsoft.com/office/drawing/2014/main" id="{2A28AC9C-7036-E704-6D77-483DCF06522C}"/>
              </a:ext>
            </a:extLst>
          </p:cNvPr>
          <p:cNvSpPr txBox="1"/>
          <p:nvPr/>
        </p:nvSpPr>
        <p:spPr>
          <a:xfrm>
            <a:off x="339203" y="1236740"/>
            <a:ext cx="4721896" cy="2308324"/>
          </a:xfrm>
          <a:prstGeom prst="rect">
            <a:avLst/>
          </a:prstGeom>
          <a:noFill/>
        </p:spPr>
        <p:txBody>
          <a:bodyPr wrap="square" rtlCol="0">
            <a:spAutoFit/>
          </a:bodyPr>
          <a:lstStyle/>
          <a:p>
            <a:r>
              <a:rPr lang="en-GB" sz="2400" dirty="0">
                <a:latin typeface="Trebuchet MS" panose="020B0603020202020204" pitchFamily="34" charset="0"/>
              </a:rPr>
              <a:t>How does oracy help us in our every day life?</a:t>
            </a:r>
          </a:p>
          <a:p>
            <a:pPr marL="285750" indent="-285750">
              <a:buFont typeface="Arial" panose="020B0604020202020204" pitchFamily="34" charset="0"/>
              <a:buChar char="•"/>
            </a:pPr>
            <a:r>
              <a:rPr lang="en-GB" sz="2400" dirty="0">
                <a:solidFill>
                  <a:schemeClr val="accent1">
                    <a:lumMod val="60000"/>
                    <a:lumOff val="40000"/>
                  </a:schemeClr>
                </a:solidFill>
                <a:latin typeface="Trebuchet MS" panose="020B0603020202020204" pitchFamily="34" charset="0"/>
              </a:rPr>
              <a:t>School</a:t>
            </a:r>
          </a:p>
          <a:p>
            <a:pPr marL="285750" indent="-285750">
              <a:buFont typeface="Arial" panose="020B0604020202020204" pitchFamily="34" charset="0"/>
              <a:buChar char="•"/>
            </a:pPr>
            <a:r>
              <a:rPr lang="en-GB" sz="2400" dirty="0">
                <a:solidFill>
                  <a:schemeClr val="accent1">
                    <a:lumMod val="60000"/>
                    <a:lumOff val="40000"/>
                  </a:schemeClr>
                </a:solidFill>
                <a:latin typeface="Trebuchet MS" panose="020B0603020202020204" pitchFamily="34" charset="0"/>
              </a:rPr>
              <a:t>Home</a:t>
            </a:r>
          </a:p>
          <a:p>
            <a:pPr marL="285750" indent="-285750">
              <a:buFont typeface="Arial" panose="020B0604020202020204" pitchFamily="34" charset="0"/>
              <a:buChar char="•"/>
            </a:pPr>
            <a:r>
              <a:rPr lang="en-GB" sz="2400" dirty="0">
                <a:solidFill>
                  <a:schemeClr val="accent1">
                    <a:lumMod val="60000"/>
                    <a:lumOff val="40000"/>
                  </a:schemeClr>
                </a:solidFill>
                <a:latin typeface="Trebuchet MS" panose="020B0603020202020204" pitchFamily="34" charset="0"/>
              </a:rPr>
              <a:t>Teams</a:t>
            </a:r>
          </a:p>
          <a:p>
            <a:pPr marL="285750" indent="-285750">
              <a:buFont typeface="Arial" panose="020B0604020202020204" pitchFamily="34" charset="0"/>
              <a:buChar char="•"/>
            </a:pPr>
            <a:r>
              <a:rPr lang="en-GB" sz="2400" dirty="0">
                <a:solidFill>
                  <a:schemeClr val="accent1">
                    <a:lumMod val="60000"/>
                    <a:lumOff val="40000"/>
                  </a:schemeClr>
                </a:solidFill>
                <a:latin typeface="Trebuchet MS" panose="020B0603020202020204" pitchFamily="34" charset="0"/>
              </a:rPr>
              <a:t>Friends</a:t>
            </a:r>
          </a:p>
        </p:txBody>
      </p:sp>
      <p:pic>
        <p:nvPicPr>
          <p:cNvPr id="8" name="Picture 7">
            <a:extLst>
              <a:ext uri="{FF2B5EF4-FFF2-40B4-BE49-F238E27FC236}">
                <a16:creationId xmlns:a16="http://schemas.microsoft.com/office/drawing/2014/main" id="{4C44569B-4C9E-1CD0-E148-A92087935F74}"/>
              </a:ext>
            </a:extLst>
          </p:cNvPr>
          <p:cNvPicPr>
            <a:picLocks noChangeAspect="1"/>
          </p:cNvPicPr>
          <p:nvPr/>
        </p:nvPicPr>
        <p:blipFill rotWithShape="1">
          <a:blip r:embed="rId2"/>
          <a:srcRect l="20594"/>
          <a:stretch/>
        </p:blipFill>
        <p:spPr>
          <a:xfrm>
            <a:off x="5468510" y="4292988"/>
            <a:ext cx="1057822" cy="2853415"/>
          </a:xfrm>
          <a:prstGeom prst="rect">
            <a:avLst/>
          </a:prstGeom>
        </p:spPr>
      </p:pic>
      <p:sp>
        <p:nvSpPr>
          <p:cNvPr id="9" name="Thought Bubble: Cloud 8">
            <a:extLst>
              <a:ext uri="{FF2B5EF4-FFF2-40B4-BE49-F238E27FC236}">
                <a16:creationId xmlns:a16="http://schemas.microsoft.com/office/drawing/2014/main" id="{FCB69030-2EC8-241F-E656-6EC05BBF2D32}"/>
              </a:ext>
            </a:extLst>
          </p:cNvPr>
          <p:cNvSpPr/>
          <p:nvPr/>
        </p:nvSpPr>
        <p:spPr>
          <a:xfrm>
            <a:off x="5061099" y="1514703"/>
            <a:ext cx="3423684" cy="1938991"/>
          </a:xfrm>
          <a:prstGeom prst="cloudCallout">
            <a:avLst>
              <a:gd name="adj1" fmla="val -20420"/>
              <a:gd name="adj2" fmla="val 1028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dirty="0">
                <a:latin typeface="Trebuchet MS" panose="020B0603020202020204" pitchFamily="34" charset="0"/>
              </a:rPr>
              <a:t>Can you think of any examples?</a:t>
            </a:r>
          </a:p>
        </p:txBody>
      </p:sp>
      <p:sp>
        <p:nvSpPr>
          <p:cNvPr id="11" name="TextBox 10">
            <a:extLst>
              <a:ext uri="{FF2B5EF4-FFF2-40B4-BE49-F238E27FC236}">
                <a16:creationId xmlns:a16="http://schemas.microsoft.com/office/drawing/2014/main" id="{7E9B0773-532F-68B3-F7A9-9DBB1E731DDD}"/>
              </a:ext>
            </a:extLst>
          </p:cNvPr>
          <p:cNvSpPr txBox="1"/>
          <p:nvPr/>
        </p:nvSpPr>
        <p:spPr>
          <a:xfrm>
            <a:off x="6951856" y="4208350"/>
            <a:ext cx="5471477" cy="1938992"/>
          </a:xfrm>
          <a:prstGeom prst="rect">
            <a:avLst/>
          </a:prstGeom>
          <a:noFill/>
        </p:spPr>
        <p:txBody>
          <a:bodyPr wrap="square">
            <a:spAutoFit/>
          </a:bodyPr>
          <a:lstStyle/>
          <a:p>
            <a:r>
              <a:rPr lang="en-GB" sz="2400" dirty="0">
                <a:latin typeface="Trebuchet MS" panose="020B0603020202020204" pitchFamily="34" charset="0"/>
              </a:rPr>
              <a:t>How could it help us in the future?</a:t>
            </a:r>
          </a:p>
          <a:p>
            <a:pPr marL="285750" indent="-285750">
              <a:buFont typeface="Arial" panose="020B0604020202020204" pitchFamily="34" charset="0"/>
              <a:buChar char="•"/>
            </a:pPr>
            <a:r>
              <a:rPr lang="en-GB" sz="2400" dirty="0">
                <a:solidFill>
                  <a:schemeClr val="accent1">
                    <a:lumMod val="60000"/>
                    <a:lumOff val="40000"/>
                  </a:schemeClr>
                </a:solidFill>
                <a:latin typeface="Trebuchet MS" panose="020B0603020202020204" pitchFamily="34" charset="0"/>
              </a:rPr>
              <a:t>Exams</a:t>
            </a:r>
          </a:p>
          <a:p>
            <a:pPr marL="285750" indent="-285750">
              <a:buFont typeface="Arial" panose="020B0604020202020204" pitchFamily="34" charset="0"/>
              <a:buChar char="•"/>
            </a:pPr>
            <a:r>
              <a:rPr lang="en-GB" sz="2400" dirty="0">
                <a:solidFill>
                  <a:schemeClr val="accent1">
                    <a:lumMod val="60000"/>
                    <a:lumOff val="40000"/>
                  </a:schemeClr>
                </a:solidFill>
                <a:latin typeface="Trebuchet MS" panose="020B0603020202020204" pitchFamily="34" charset="0"/>
              </a:rPr>
              <a:t>University</a:t>
            </a:r>
          </a:p>
          <a:p>
            <a:pPr marL="285750" indent="-285750">
              <a:buFont typeface="Arial" panose="020B0604020202020204" pitchFamily="34" charset="0"/>
              <a:buChar char="•"/>
            </a:pPr>
            <a:r>
              <a:rPr lang="en-GB" sz="2400" dirty="0">
                <a:solidFill>
                  <a:schemeClr val="accent1">
                    <a:lumMod val="60000"/>
                    <a:lumOff val="40000"/>
                  </a:schemeClr>
                </a:solidFill>
                <a:latin typeface="Trebuchet MS" panose="020B0603020202020204" pitchFamily="34" charset="0"/>
              </a:rPr>
              <a:t>Jobs</a:t>
            </a:r>
          </a:p>
          <a:p>
            <a:pPr marL="285750" indent="-285750">
              <a:buFont typeface="Arial" panose="020B0604020202020204" pitchFamily="34" charset="0"/>
              <a:buChar char="•"/>
            </a:pPr>
            <a:r>
              <a:rPr lang="en-GB" sz="2400" dirty="0">
                <a:solidFill>
                  <a:schemeClr val="accent1">
                    <a:lumMod val="60000"/>
                    <a:lumOff val="40000"/>
                  </a:schemeClr>
                </a:solidFill>
                <a:latin typeface="Trebuchet MS" panose="020B0603020202020204" pitchFamily="34" charset="0"/>
              </a:rPr>
              <a:t>Relationships</a:t>
            </a:r>
          </a:p>
        </p:txBody>
      </p:sp>
      <p:pic>
        <p:nvPicPr>
          <p:cNvPr id="12" name="Picture 11">
            <a:extLst>
              <a:ext uri="{FF2B5EF4-FFF2-40B4-BE49-F238E27FC236}">
                <a16:creationId xmlns:a16="http://schemas.microsoft.com/office/drawing/2014/main" id="{B8580252-3443-06F2-2DCE-EE37DCA10059}"/>
              </a:ext>
            </a:extLst>
          </p:cNvPr>
          <p:cNvPicPr>
            <a:picLocks noChangeAspect="1"/>
          </p:cNvPicPr>
          <p:nvPr/>
        </p:nvPicPr>
        <p:blipFill>
          <a:blip r:embed="rId3"/>
          <a:stretch>
            <a:fillRect/>
          </a:stretch>
        </p:blipFill>
        <p:spPr>
          <a:xfrm>
            <a:off x="41096" y="3733459"/>
            <a:ext cx="5427414" cy="3052920"/>
          </a:xfrm>
          <a:prstGeom prst="rect">
            <a:avLst/>
          </a:prstGeom>
          <a:ln w="38100">
            <a:solidFill>
              <a:schemeClr val="tx2"/>
            </a:solidFill>
          </a:ln>
        </p:spPr>
      </p:pic>
      <p:sp>
        <p:nvSpPr>
          <p:cNvPr id="13" name="Rectangle 12">
            <a:extLst>
              <a:ext uri="{FF2B5EF4-FFF2-40B4-BE49-F238E27FC236}">
                <a16:creationId xmlns:a16="http://schemas.microsoft.com/office/drawing/2014/main" id="{9150C0C7-DB0E-1BAD-DD48-CE3612F34CDD}"/>
              </a:ext>
            </a:extLst>
          </p:cNvPr>
          <p:cNvSpPr/>
          <p:nvPr/>
        </p:nvSpPr>
        <p:spPr>
          <a:xfrm>
            <a:off x="5133017" y="6524088"/>
            <a:ext cx="265813" cy="133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DA781C2-8062-72CC-BFD6-3F4815F14883}"/>
              </a:ext>
            </a:extLst>
          </p:cNvPr>
          <p:cNvSpPr/>
          <p:nvPr/>
        </p:nvSpPr>
        <p:spPr>
          <a:xfrm>
            <a:off x="4617597" y="3820272"/>
            <a:ext cx="781233" cy="397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85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pplication&#10;&#10;Description automatically generated">
            <a:extLst>
              <a:ext uri="{FF2B5EF4-FFF2-40B4-BE49-F238E27FC236}">
                <a16:creationId xmlns:a16="http://schemas.microsoft.com/office/drawing/2014/main" id="{612FFB47-5B73-FCE1-0451-C3DDAC0A0FBD}"/>
              </a:ext>
            </a:extLst>
          </p:cNvPr>
          <p:cNvPicPr>
            <a:picLocks noChangeAspect="1"/>
          </p:cNvPicPr>
          <p:nvPr/>
        </p:nvPicPr>
        <p:blipFill>
          <a:blip r:embed="rId2"/>
          <a:stretch>
            <a:fillRect/>
          </a:stretch>
        </p:blipFill>
        <p:spPr>
          <a:xfrm>
            <a:off x="702190" y="750300"/>
            <a:ext cx="8356781" cy="5357400"/>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3B2F3A-3728-8B0F-A849-48FF06F2411C}"/>
              </a:ext>
            </a:extLst>
          </p:cNvPr>
          <p:cNvSpPr txBox="1"/>
          <p:nvPr/>
        </p:nvSpPr>
        <p:spPr>
          <a:xfrm>
            <a:off x="892180" y="1352035"/>
            <a:ext cx="7430980" cy="578492"/>
          </a:xfrm>
          <a:prstGeom prst="rect">
            <a:avLst/>
          </a:prstGeom>
          <a:noFill/>
        </p:spPr>
        <p:txBody>
          <a:bodyPr wrap="square">
            <a:spAutoFit/>
          </a:bodyPr>
          <a:lstStyle/>
          <a:p>
            <a:pPr>
              <a:lnSpc>
                <a:spcPct val="150000"/>
              </a:lnSpc>
            </a:pPr>
            <a:r>
              <a:rPr lang="en-GB" sz="2400" dirty="0">
                <a:latin typeface="Trebuchet MS" panose="020B0603020202020204" pitchFamily="34" charset="0"/>
              </a:rPr>
              <a:t>that having a pet makes you more responsible</a:t>
            </a:r>
          </a:p>
        </p:txBody>
      </p:sp>
      <p:sp>
        <p:nvSpPr>
          <p:cNvPr id="17" name="TextBox 16">
            <a:extLst>
              <a:ext uri="{FF2B5EF4-FFF2-40B4-BE49-F238E27FC236}">
                <a16:creationId xmlns:a16="http://schemas.microsoft.com/office/drawing/2014/main" id="{D263275F-6913-9181-B29D-59FA3FFC767B}"/>
              </a:ext>
            </a:extLst>
          </p:cNvPr>
          <p:cNvSpPr txBox="1"/>
          <p:nvPr/>
        </p:nvSpPr>
        <p:spPr>
          <a:xfrm>
            <a:off x="932299" y="3024377"/>
            <a:ext cx="8029972" cy="1686487"/>
          </a:xfrm>
          <a:prstGeom prst="rect">
            <a:avLst/>
          </a:prstGeom>
          <a:noFill/>
        </p:spPr>
        <p:txBody>
          <a:bodyPr wrap="square">
            <a:spAutoFit/>
          </a:bodyPr>
          <a:lstStyle/>
          <a:p>
            <a:pPr>
              <a:lnSpc>
                <a:spcPct val="150000"/>
              </a:lnSpc>
            </a:pPr>
            <a:r>
              <a:rPr lang="en-GB" sz="2400" dirty="0">
                <a:latin typeface="Trebuchet MS" panose="020B0603020202020204" pitchFamily="34" charset="0"/>
              </a:rPr>
              <a:t>in your example you are reliable and feed your hamster, but many other children do not remember to look after their pets. Their parents look after the pets.</a:t>
            </a:r>
          </a:p>
        </p:txBody>
      </p:sp>
      <p:sp>
        <p:nvSpPr>
          <p:cNvPr id="25" name="TextBox 24">
            <a:extLst>
              <a:ext uri="{FF2B5EF4-FFF2-40B4-BE49-F238E27FC236}">
                <a16:creationId xmlns:a16="http://schemas.microsoft.com/office/drawing/2014/main" id="{D983F0E3-2AAE-4726-8DB2-F3E259E33630}"/>
              </a:ext>
            </a:extLst>
          </p:cNvPr>
          <p:cNvSpPr txBox="1"/>
          <p:nvPr/>
        </p:nvSpPr>
        <p:spPr>
          <a:xfrm>
            <a:off x="932299" y="5207167"/>
            <a:ext cx="7790722" cy="1132490"/>
          </a:xfrm>
          <a:prstGeom prst="rect">
            <a:avLst/>
          </a:prstGeom>
          <a:noFill/>
        </p:spPr>
        <p:txBody>
          <a:bodyPr wrap="square">
            <a:spAutoFit/>
          </a:bodyPr>
          <a:lstStyle/>
          <a:p>
            <a:pPr>
              <a:lnSpc>
                <a:spcPct val="150000"/>
              </a:lnSpc>
            </a:pPr>
            <a:r>
              <a:rPr lang="en-GB" sz="2400" dirty="0">
                <a:latin typeface="Trebuchet MS" panose="020B0603020202020204" pitchFamily="34" charset="0"/>
              </a:rPr>
              <a:t>that having a pet doesn’t mean you are always more responsible</a:t>
            </a:r>
          </a:p>
        </p:txBody>
      </p:sp>
      <p:sp>
        <p:nvSpPr>
          <p:cNvPr id="26" name="Arrow: Left 25">
            <a:extLst>
              <a:ext uri="{FF2B5EF4-FFF2-40B4-BE49-F238E27FC236}">
                <a16:creationId xmlns:a16="http://schemas.microsoft.com/office/drawing/2014/main" id="{3C1001B3-882D-5750-1A35-E4F1396C277C}"/>
              </a:ext>
            </a:extLst>
          </p:cNvPr>
          <p:cNvSpPr/>
          <p:nvPr/>
        </p:nvSpPr>
        <p:spPr>
          <a:xfrm>
            <a:off x="9058971" y="3436602"/>
            <a:ext cx="2594549" cy="14808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rebuchet MS" panose="020B0603020202020204" pitchFamily="34" charset="0"/>
              </a:rPr>
              <a:t>Writing Frame!</a:t>
            </a:r>
          </a:p>
        </p:txBody>
      </p:sp>
    </p:spTree>
    <p:extLst>
      <p:ext uri="{BB962C8B-B14F-4D97-AF65-F5344CB8AC3E}">
        <p14:creationId xmlns:p14="http://schemas.microsoft.com/office/powerpoint/2010/main" val="1571645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ilhouette&#10;&#10;Description automatically generated">
            <a:extLst>
              <a:ext uri="{FF2B5EF4-FFF2-40B4-BE49-F238E27FC236}">
                <a16:creationId xmlns:a16="http://schemas.microsoft.com/office/drawing/2014/main" id="{E72AA41D-01A4-4FF2-AE67-6CFE7E6F8D85}"/>
              </a:ext>
            </a:extLst>
          </p:cNvPr>
          <p:cNvPicPr>
            <a:picLocks noChangeAspect="1"/>
          </p:cNvPicPr>
          <p:nvPr/>
        </p:nvPicPr>
        <p:blipFill>
          <a:blip r:embed="rId2"/>
          <a:stretch>
            <a:fillRect/>
          </a:stretch>
        </p:blipFill>
        <p:spPr>
          <a:xfrm flipH="1">
            <a:off x="3876566" y="4600254"/>
            <a:ext cx="1931698" cy="2268020"/>
          </a:xfrm>
          <a:prstGeom prst="rect">
            <a:avLst/>
          </a:prstGeom>
        </p:spPr>
      </p:pic>
      <p:pic>
        <p:nvPicPr>
          <p:cNvPr id="3" name="Picture 2" descr="A picture containing silhouette&#10;&#10;Description automatically generated">
            <a:extLst>
              <a:ext uri="{FF2B5EF4-FFF2-40B4-BE49-F238E27FC236}">
                <a16:creationId xmlns:a16="http://schemas.microsoft.com/office/drawing/2014/main" id="{7F104EA4-D04B-BEF8-652A-818DB0F79688}"/>
              </a:ext>
            </a:extLst>
          </p:cNvPr>
          <p:cNvPicPr>
            <a:picLocks noChangeAspect="1"/>
          </p:cNvPicPr>
          <p:nvPr/>
        </p:nvPicPr>
        <p:blipFill>
          <a:blip r:embed="rId3"/>
          <a:stretch>
            <a:fillRect/>
          </a:stretch>
        </p:blipFill>
        <p:spPr>
          <a:xfrm>
            <a:off x="5808264" y="4600254"/>
            <a:ext cx="2257746" cy="2257746"/>
          </a:xfrm>
          <a:prstGeom prst="rect">
            <a:avLst/>
          </a:prstGeom>
        </p:spPr>
      </p:pic>
      <p:sp>
        <p:nvSpPr>
          <p:cNvPr id="4" name="Text Placeholder 3">
            <a:extLst>
              <a:ext uri="{FF2B5EF4-FFF2-40B4-BE49-F238E27FC236}">
                <a16:creationId xmlns:a16="http://schemas.microsoft.com/office/drawing/2014/main" id="{3E76ADB8-E849-0EB2-2044-0F40B7E17690}"/>
              </a:ext>
            </a:extLst>
          </p:cNvPr>
          <p:cNvSpPr>
            <a:spLocks noGrp="1"/>
          </p:cNvSpPr>
          <p:nvPr>
            <p:ph type="body" sz="quarter" idx="10"/>
          </p:nvPr>
        </p:nvSpPr>
        <p:spPr/>
        <p:txBody>
          <a:bodyPr/>
          <a:lstStyle/>
          <a:p>
            <a:r>
              <a:rPr lang="en-GB" dirty="0">
                <a:latin typeface="Trebuchet MS" panose="020B0603020202020204" pitchFamily="34" charset="0"/>
              </a:rPr>
              <a:t>Time to practice!</a:t>
            </a:r>
          </a:p>
        </p:txBody>
      </p:sp>
      <p:sp>
        <p:nvSpPr>
          <p:cNvPr id="5" name="Text Placeholder 4">
            <a:extLst>
              <a:ext uri="{FF2B5EF4-FFF2-40B4-BE49-F238E27FC236}">
                <a16:creationId xmlns:a16="http://schemas.microsoft.com/office/drawing/2014/main" id="{F8771AA5-4803-553A-B950-528F91CADDBD}"/>
              </a:ext>
            </a:extLst>
          </p:cNvPr>
          <p:cNvSpPr>
            <a:spLocks noGrp="1"/>
          </p:cNvSpPr>
          <p:nvPr>
            <p:ph type="body" sz="quarter" idx="11"/>
          </p:nvPr>
        </p:nvSpPr>
        <p:spPr>
          <a:xfrm>
            <a:off x="444500" y="982119"/>
            <a:ext cx="11487150" cy="4896823"/>
          </a:xfrm>
        </p:spPr>
        <p:txBody>
          <a:bodyPr/>
          <a:lstStyle/>
          <a:p>
            <a:pPr algn="l" rtl="0" fontAlgn="base">
              <a:buFont typeface="Arial" panose="020B0604020202020204" pitchFamily="34" charset="0"/>
              <a:buChar char="•"/>
            </a:pPr>
            <a:r>
              <a:rPr lang="en-GB" b="0" i="0" dirty="0">
                <a:effectLst/>
                <a:latin typeface="Trebuchet MS" panose="020B0603020202020204" pitchFamily="34" charset="0"/>
              </a:rPr>
              <a:t>Each of you will have either an </a:t>
            </a:r>
            <a:r>
              <a:rPr lang="en-GB" b="0" i="0" dirty="0">
                <a:solidFill>
                  <a:schemeClr val="accent1">
                    <a:lumMod val="60000"/>
                    <a:lumOff val="40000"/>
                  </a:schemeClr>
                </a:solidFill>
                <a:effectLst/>
                <a:latin typeface="Trebuchet MS" panose="020B0603020202020204" pitchFamily="34" charset="0"/>
              </a:rPr>
              <a:t>argument</a:t>
            </a:r>
            <a:r>
              <a:rPr lang="en-GB" b="0" i="0" dirty="0">
                <a:effectLst/>
                <a:latin typeface="Trebuchet MS" panose="020B0603020202020204" pitchFamily="34" charset="0"/>
              </a:rPr>
              <a:t> or </a:t>
            </a:r>
            <a:r>
              <a:rPr lang="en-GB" b="0" i="0" dirty="0">
                <a:solidFill>
                  <a:schemeClr val="accent1">
                    <a:lumMod val="60000"/>
                    <a:lumOff val="40000"/>
                  </a:schemeClr>
                </a:solidFill>
                <a:effectLst/>
                <a:latin typeface="Trebuchet MS" panose="020B0603020202020204" pitchFamily="34" charset="0"/>
              </a:rPr>
              <a:t>response</a:t>
            </a:r>
            <a:r>
              <a:rPr lang="en-GB" b="0" i="0" dirty="0">
                <a:effectLst/>
                <a:latin typeface="Trebuchet MS" panose="020B0603020202020204" pitchFamily="34" charset="0"/>
              </a:rPr>
              <a:t> card. All those with an argument card will stand on one side of the room, and those with a response card will stand on the other side. </a:t>
            </a:r>
          </a:p>
          <a:p>
            <a:pPr algn="l" rtl="0" fontAlgn="base">
              <a:buFont typeface="Arial" panose="020B0604020202020204" pitchFamily="34" charset="0"/>
              <a:buChar char="•"/>
            </a:pPr>
            <a:endParaRPr lang="en-GB" b="0" i="0" dirty="0">
              <a:effectLst/>
              <a:latin typeface="Trebuchet MS" panose="020B0603020202020204" pitchFamily="34" charset="0"/>
            </a:endParaRPr>
          </a:p>
          <a:p>
            <a:pPr algn="l" rtl="0" fontAlgn="base">
              <a:buFont typeface="Arial" panose="020B0604020202020204" pitchFamily="34" charset="0"/>
              <a:buChar char="•"/>
            </a:pPr>
            <a:r>
              <a:rPr lang="en-GB" b="0" i="0" dirty="0">
                <a:effectLst/>
                <a:latin typeface="Trebuchet MS" panose="020B0603020202020204" pitchFamily="34" charset="0"/>
              </a:rPr>
              <a:t>One pupil will read out their argument card. The pupil who thinks they hold the corresponding response card must raise their hand.</a:t>
            </a:r>
          </a:p>
          <a:p>
            <a:pPr marL="0" indent="0" algn="l" rtl="0" fontAlgn="base">
              <a:buNone/>
            </a:pPr>
            <a:r>
              <a:rPr lang="en-GB" b="0" i="0" dirty="0">
                <a:effectLst/>
                <a:latin typeface="Trebuchet MS" panose="020B0603020202020204" pitchFamily="34" charset="0"/>
              </a:rPr>
              <a:t> </a:t>
            </a:r>
          </a:p>
          <a:p>
            <a:pPr algn="l" rtl="0" fontAlgn="base">
              <a:buFont typeface="Arial" panose="020B0604020202020204" pitchFamily="34" charset="0"/>
              <a:buChar char="•"/>
            </a:pPr>
            <a:r>
              <a:rPr lang="en-GB" b="0" i="0" dirty="0">
                <a:effectLst/>
                <a:latin typeface="Trebuchet MS" panose="020B0603020202020204" pitchFamily="34" charset="0"/>
              </a:rPr>
              <a:t>Pupils with their hands raised will read their cards. Then, as a class, identify which is the correct response card. Repeat this process until all cards have been matched.</a:t>
            </a:r>
            <a:r>
              <a:rPr lang="en-GB" b="1" i="0" dirty="0">
                <a:effectLst/>
                <a:latin typeface="Trebuchet MS" panose="020B0603020202020204" pitchFamily="34" charset="0"/>
              </a:rPr>
              <a:t> </a:t>
            </a:r>
            <a:r>
              <a:rPr lang="en-GB" b="0" i="0" dirty="0">
                <a:effectLst/>
                <a:latin typeface="Trebuchet MS" panose="020B0603020202020204" pitchFamily="34" charset="0"/>
              </a:rPr>
              <a:t> </a:t>
            </a:r>
          </a:p>
          <a:p>
            <a:pPr marL="0" indent="0">
              <a:buNone/>
            </a:pPr>
            <a:endParaRPr lang="en-GB" dirty="0"/>
          </a:p>
        </p:txBody>
      </p:sp>
    </p:spTree>
    <p:extLst>
      <p:ext uri="{BB962C8B-B14F-4D97-AF65-F5344CB8AC3E}">
        <p14:creationId xmlns:p14="http://schemas.microsoft.com/office/powerpoint/2010/main" val="20505084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9DB393-FB7B-3880-505D-A935C5B63EA1}"/>
              </a:ext>
            </a:extLst>
          </p:cNvPr>
          <p:cNvSpPr>
            <a:spLocks noGrp="1"/>
          </p:cNvSpPr>
          <p:nvPr>
            <p:ph type="body" sz="quarter" idx="10"/>
          </p:nvPr>
        </p:nvSpPr>
        <p:spPr/>
        <p:txBody>
          <a:bodyPr/>
          <a:lstStyle/>
          <a:p>
            <a:r>
              <a:rPr lang="en-GB" dirty="0">
                <a:latin typeface="Trebuchet MS" panose="020B0603020202020204" pitchFamily="34" charset="0"/>
              </a:rPr>
              <a:t>Plenary</a:t>
            </a:r>
          </a:p>
        </p:txBody>
      </p:sp>
      <p:sp>
        <p:nvSpPr>
          <p:cNvPr id="3" name="Text Placeholder 2">
            <a:extLst>
              <a:ext uri="{FF2B5EF4-FFF2-40B4-BE49-F238E27FC236}">
                <a16:creationId xmlns:a16="http://schemas.microsoft.com/office/drawing/2014/main" id="{C2F8AD83-6DA6-D6EC-3D16-A252D66FBC7E}"/>
              </a:ext>
            </a:extLst>
          </p:cNvPr>
          <p:cNvSpPr>
            <a:spLocks noGrp="1"/>
          </p:cNvSpPr>
          <p:nvPr>
            <p:ph type="body" sz="quarter" idx="11"/>
          </p:nvPr>
        </p:nvSpPr>
        <p:spPr>
          <a:xfrm>
            <a:off x="444500" y="1238865"/>
            <a:ext cx="8851900" cy="4896823"/>
          </a:xfrm>
        </p:spPr>
        <p:txBody>
          <a:bodyPr/>
          <a:lstStyle/>
          <a:p>
            <a:r>
              <a:rPr lang="en-GB" dirty="0">
                <a:latin typeface="Trebuchet MS" panose="020B0603020202020204" pitchFamily="34" charset="0"/>
              </a:rPr>
              <a:t>G</a:t>
            </a:r>
            <a:r>
              <a:rPr lang="en-GB" b="0" i="0" dirty="0">
                <a:effectLst/>
                <a:latin typeface="Trebuchet MS" panose="020B0603020202020204" pitchFamily="34" charset="0"/>
              </a:rPr>
              <a:t>et into pairs. </a:t>
            </a:r>
          </a:p>
          <a:p>
            <a:endParaRPr lang="en-GB" b="0" i="0" dirty="0">
              <a:effectLst/>
              <a:latin typeface="Trebuchet MS" panose="020B0603020202020204" pitchFamily="34" charset="0"/>
            </a:endParaRPr>
          </a:p>
          <a:p>
            <a:r>
              <a:rPr lang="en-GB" dirty="0">
                <a:latin typeface="Trebuchet MS" panose="020B0603020202020204" pitchFamily="34" charset="0"/>
              </a:rPr>
              <a:t>T</a:t>
            </a:r>
            <a:r>
              <a:rPr lang="en-GB" b="0" i="0" dirty="0">
                <a:effectLst/>
                <a:latin typeface="Trebuchet MS" panose="020B0603020202020204" pitchFamily="34" charset="0"/>
              </a:rPr>
              <a:t>he argument cards will be collected, shuffled and redistributed one between two. </a:t>
            </a:r>
          </a:p>
          <a:p>
            <a:endParaRPr lang="en-GB" b="0" i="0" dirty="0">
              <a:effectLst/>
              <a:latin typeface="Trebuchet MS" panose="020B0603020202020204" pitchFamily="34" charset="0"/>
            </a:endParaRPr>
          </a:p>
          <a:p>
            <a:r>
              <a:rPr lang="en-GB" dirty="0">
                <a:latin typeface="Trebuchet MS" panose="020B0603020202020204" pitchFamily="34" charset="0"/>
              </a:rPr>
              <a:t>W</a:t>
            </a:r>
            <a:r>
              <a:rPr lang="en-GB" b="0" i="0" dirty="0">
                <a:effectLst/>
                <a:latin typeface="Trebuchet MS" panose="020B0603020202020204" pitchFamily="34" charset="0"/>
              </a:rPr>
              <a:t>rite your own response card for the argument you have been given, using the response framework. </a:t>
            </a:r>
          </a:p>
          <a:p>
            <a:endParaRPr lang="en-GB" b="0" i="0" dirty="0">
              <a:effectLst/>
              <a:latin typeface="Trebuchet MS" panose="020B0603020202020204" pitchFamily="34" charset="0"/>
            </a:endParaRPr>
          </a:p>
          <a:p>
            <a:r>
              <a:rPr lang="en-GB" b="0" i="0" dirty="0">
                <a:effectLst/>
                <a:latin typeface="Trebuchet MS" panose="020B0603020202020204" pitchFamily="34" charset="0"/>
              </a:rPr>
              <a:t>Share and evaluate examples as a class. </a:t>
            </a:r>
            <a:r>
              <a:rPr lang="en-GB" sz="2000" b="0" i="0" dirty="0">
                <a:effectLst/>
                <a:latin typeface="Trebuchet MS" panose="020B0603020202020204" pitchFamily="34" charset="0"/>
              </a:rPr>
              <a:t> </a:t>
            </a:r>
            <a:endParaRPr lang="en-GB" sz="2800" dirty="0"/>
          </a:p>
        </p:txBody>
      </p:sp>
      <p:pic>
        <p:nvPicPr>
          <p:cNvPr id="9" name="Picture 8" descr="Icon&#10;&#10;Description automatically generated">
            <a:extLst>
              <a:ext uri="{FF2B5EF4-FFF2-40B4-BE49-F238E27FC236}">
                <a16:creationId xmlns:a16="http://schemas.microsoft.com/office/drawing/2014/main" id="{CD4CFAB9-D844-C5D7-DADD-506EFA9E8819}"/>
              </a:ext>
            </a:extLst>
          </p:cNvPr>
          <p:cNvPicPr>
            <a:picLocks noChangeAspect="1"/>
          </p:cNvPicPr>
          <p:nvPr/>
        </p:nvPicPr>
        <p:blipFill>
          <a:blip r:embed="rId2"/>
          <a:stretch>
            <a:fillRect/>
          </a:stretch>
        </p:blipFill>
        <p:spPr>
          <a:xfrm>
            <a:off x="8615680" y="1330960"/>
            <a:ext cx="3857625" cy="6858000"/>
          </a:xfrm>
          <a:prstGeom prst="rect">
            <a:avLst/>
          </a:prstGeom>
        </p:spPr>
      </p:pic>
    </p:spTree>
    <p:extLst>
      <p:ext uri="{BB962C8B-B14F-4D97-AF65-F5344CB8AC3E}">
        <p14:creationId xmlns:p14="http://schemas.microsoft.com/office/powerpoint/2010/main" val="2428616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1A09D9-94AE-4D34-F4B4-5EF3857B3832}"/>
              </a:ext>
            </a:extLst>
          </p:cNvPr>
          <p:cNvSpPr>
            <a:spLocks noGrp="1"/>
          </p:cNvSpPr>
          <p:nvPr>
            <p:ph type="body" sz="quarter" idx="10"/>
          </p:nvPr>
        </p:nvSpPr>
        <p:spPr/>
        <p:txBody>
          <a:bodyPr/>
          <a:lstStyle/>
          <a:p>
            <a:r>
              <a:rPr lang="en-GB" dirty="0"/>
              <a:t>High </a:t>
            </a:r>
            <a:r>
              <a:rPr lang="en-GB" dirty="0">
                <a:latin typeface="Trebuchet MS" panose="020B0603020202020204" pitchFamily="34" charset="0"/>
              </a:rPr>
              <a:t>FIVE</a:t>
            </a:r>
            <a:r>
              <a:rPr lang="en-GB" dirty="0"/>
              <a:t>!</a:t>
            </a:r>
          </a:p>
        </p:txBody>
      </p:sp>
      <p:sp>
        <p:nvSpPr>
          <p:cNvPr id="3" name="Text Placeholder 2">
            <a:extLst>
              <a:ext uri="{FF2B5EF4-FFF2-40B4-BE49-F238E27FC236}">
                <a16:creationId xmlns:a16="http://schemas.microsoft.com/office/drawing/2014/main" id="{CACF5F9C-849E-EF40-EB2A-E104E4B9DB3A}"/>
              </a:ext>
            </a:extLst>
          </p:cNvPr>
          <p:cNvSpPr>
            <a:spLocks noGrp="1"/>
          </p:cNvSpPr>
          <p:nvPr>
            <p:ph type="body" sz="quarter" idx="11"/>
          </p:nvPr>
        </p:nvSpPr>
        <p:spPr/>
        <p:txBody>
          <a:bodyPr/>
          <a:lstStyle/>
          <a:p>
            <a:pPr marL="0" indent="0">
              <a:buNone/>
            </a:pPr>
            <a:r>
              <a:rPr lang="en-GB" sz="2800" dirty="0"/>
              <a:t>With a partner, discuss for each finger:</a:t>
            </a:r>
          </a:p>
          <a:p>
            <a:pPr marL="0" indent="0">
              <a:buNone/>
            </a:pPr>
            <a:endParaRPr lang="en-GB" sz="2800" dirty="0"/>
          </a:p>
          <a:p>
            <a:pPr marL="457200" indent="-457200">
              <a:buFont typeface="+mj-lt"/>
              <a:buAutoNum type="arabicPeriod"/>
            </a:pPr>
            <a:r>
              <a:rPr lang="en-GB" sz="2800" dirty="0"/>
              <a:t>What oracy means to you</a:t>
            </a:r>
          </a:p>
          <a:p>
            <a:pPr marL="457200" indent="-457200">
              <a:buFont typeface="+mj-lt"/>
              <a:buAutoNum type="arabicPeriod"/>
            </a:pPr>
            <a:r>
              <a:rPr lang="en-GB" sz="2800" dirty="0">
                <a:solidFill>
                  <a:schemeClr val="accent5"/>
                </a:solidFill>
              </a:rPr>
              <a:t>One new word you learnt today</a:t>
            </a:r>
          </a:p>
          <a:p>
            <a:pPr marL="457200" indent="-457200">
              <a:buFont typeface="+mj-lt"/>
              <a:buAutoNum type="arabicPeriod"/>
            </a:pPr>
            <a:r>
              <a:rPr lang="en-GB" sz="2800" dirty="0">
                <a:solidFill>
                  <a:schemeClr val="accent1"/>
                </a:solidFill>
              </a:rPr>
              <a:t>The definition of that word</a:t>
            </a:r>
          </a:p>
          <a:p>
            <a:pPr marL="457200" indent="-457200">
              <a:buFont typeface="+mj-lt"/>
              <a:buAutoNum type="arabicPeriod"/>
            </a:pPr>
            <a:r>
              <a:rPr lang="en-GB" sz="2800" dirty="0">
                <a:solidFill>
                  <a:schemeClr val="tx2"/>
                </a:solidFill>
              </a:rPr>
              <a:t>One skill you have learnt about</a:t>
            </a:r>
          </a:p>
          <a:p>
            <a:pPr marL="457200" indent="-457200">
              <a:buFont typeface="+mj-lt"/>
              <a:buAutoNum type="arabicPeriod"/>
            </a:pPr>
            <a:r>
              <a:rPr lang="en-GB" sz="2800" dirty="0">
                <a:solidFill>
                  <a:schemeClr val="accent3"/>
                </a:solidFill>
              </a:rPr>
              <a:t>Your favourite part of the lesson</a:t>
            </a:r>
          </a:p>
        </p:txBody>
      </p:sp>
      <p:pic>
        <p:nvPicPr>
          <p:cNvPr id="6" name="Picture 5" descr="Icon&#10;&#10;Description automatically generated">
            <a:extLst>
              <a:ext uri="{FF2B5EF4-FFF2-40B4-BE49-F238E27FC236}">
                <a16:creationId xmlns:a16="http://schemas.microsoft.com/office/drawing/2014/main" id="{43C83745-11AE-C05A-F975-05EE3FD7596A}"/>
              </a:ext>
            </a:extLst>
          </p:cNvPr>
          <p:cNvPicPr>
            <a:picLocks noChangeAspect="1"/>
          </p:cNvPicPr>
          <p:nvPr/>
        </p:nvPicPr>
        <p:blipFill>
          <a:blip r:embed="rId2"/>
          <a:stretch>
            <a:fillRect/>
          </a:stretch>
        </p:blipFill>
        <p:spPr>
          <a:xfrm>
            <a:off x="7068621" y="0"/>
            <a:ext cx="4336390" cy="7709138"/>
          </a:xfrm>
          <a:prstGeom prst="rect">
            <a:avLst/>
          </a:prstGeom>
        </p:spPr>
      </p:pic>
    </p:spTree>
    <p:extLst>
      <p:ext uri="{BB962C8B-B14F-4D97-AF65-F5344CB8AC3E}">
        <p14:creationId xmlns:p14="http://schemas.microsoft.com/office/powerpoint/2010/main" val="344294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0F2417-4B22-4FC3-B280-9443F61AC734}"/>
              </a:ext>
            </a:extLst>
          </p:cNvPr>
          <p:cNvSpPr>
            <a:spLocks noGrp="1"/>
          </p:cNvSpPr>
          <p:nvPr>
            <p:ph type="body" sz="quarter" idx="10"/>
          </p:nvPr>
        </p:nvSpPr>
        <p:spPr/>
        <p:txBody>
          <a:bodyPr/>
          <a:lstStyle/>
          <a:p>
            <a:r>
              <a:rPr lang="en-GB" dirty="0"/>
              <a:t>Lesson 2A: Introduction to reasoning, Part 1</a:t>
            </a:r>
          </a:p>
        </p:txBody>
      </p:sp>
      <p:pic>
        <p:nvPicPr>
          <p:cNvPr id="3" name="Picture 2" descr="A picture containing text, sign, clipart&#10;&#10;Description automatically generated">
            <a:extLst>
              <a:ext uri="{FF2B5EF4-FFF2-40B4-BE49-F238E27FC236}">
                <a16:creationId xmlns:a16="http://schemas.microsoft.com/office/drawing/2014/main" id="{2F25AF92-699A-1214-5CA2-B821D989A202}"/>
              </a:ext>
            </a:extLst>
          </p:cNvPr>
          <p:cNvPicPr>
            <a:picLocks noChangeAspect="1"/>
          </p:cNvPicPr>
          <p:nvPr/>
        </p:nvPicPr>
        <p:blipFill>
          <a:blip r:embed="rId2"/>
          <a:stretch>
            <a:fillRect/>
          </a:stretch>
        </p:blipFill>
        <p:spPr>
          <a:xfrm>
            <a:off x="223018" y="6297869"/>
            <a:ext cx="1379279" cy="350133"/>
          </a:xfrm>
          <a:prstGeom prst="rect">
            <a:avLst/>
          </a:prstGeom>
        </p:spPr>
      </p:pic>
    </p:spTree>
    <p:extLst>
      <p:ext uri="{BB962C8B-B14F-4D97-AF65-F5344CB8AC3E}">
        <p14:creationId xmlns:p14="http://schemas.microsoft.com/office/powerpoint/2010/main" val="182321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24878-8E18-E238-6EEF-92E3A8CA9653}"/>
              </a:ext>
            </a:extLst>
          </p:cNvPr>
          <p:cNvSpPr txBox="1"/>
          <p:nvPr/>
        </p:nvSpPr>
        <p:spPr>
          <a:xfrm>
            <a:off x="9346343" y="1482906"/>
            <a:ext cx="2653872" cy="1200329"/>
          </a:xfrm>
          <a:prstGeom prst="rect">
            <a:avLst/>
          </a:prstGeom>
          <a:noFill/>
        </p:spPr>
        <p:txBody>
          <a:bodyPr wrap="square" lIns="91440" tIns="45720" rIns="91440" bIns="45720" rtlCol="0" anchor="t">
            <a:spAutoFit/>
          </a:bodyPr>
          <a:lstStyle/>
          <a:p>
            <a:pPr algn="ctr"/>
            <a:r>
              <a:rPr lang="en-GB" sz="3600" dirty="0">
                <a:latin typeface="Trebuchet MS"/>
              </a:rPr>
              <a:t>The </a:t>
            </a:r>
            <a:r>
              <a:rPr lang="en-GB" sz="3600" b="1" dirty="0">
                <a:latin typeface="Trebuchet MS"/>
              </a:rPr>
              <a:t>four</a:t>
            </a:r>
            <a:r>
              <a:rPr lang="en-GB" sz="3600" dirty="0">
                <a:latin typeface="Trebuchet MS"/>
              </a:rPr>
              <a:t> key skillsets</a:t>
            </a:r>
            <a:endParaRPr lang="en-GB" sz="3600" dirty="0">
              <a:latin typeface="Trebuchet MS" panose="020B0603020202020204" pitchFamily="34" charset="0"/>
            </a:endParaRPr>
          </a:p>
        </p:txBody>
      </p:sp>
      <p:pic>
        <p:nvPicPr>
          <p:cNvPr id="5" name="Picture 4" descr="Shape&#10;&#10;Description automatically generated with medium confidence">
            <a:extLst>
              <a:ext uri="{FF2B5EF4-FFF2-40B4-BE49-F238E27FC236}">
                <a16:creationId xmlns:a16="http://schemas.microsoft.com/office/drawing/2014/main" id="{DAFEF8BA-FACA-0EF6-C438-AC6B0DFF50B1}"/>
              </a:ext>
            </a:extLst>
          </p:cNvPr>
          <p:cNvPicPr>
            <a:picLocks noChangeAspect="1"/>
          </p:cNvPicPr>
          <p:nvPr/>
        </p:nvPicPr>
        <p:blipFill rotWithShape="1">
          <a:blip r:embed="rId2"/>
          <a:srcRect l="14259" t="16113" r="14068" b="12138"/>
          <a:stretch/>
        </p:blipFill>
        <p:spPr>
          <a:xfrm>
            <a:off x="9435243" y="3426808"/>
            <a:ext cx="2476072" cy="2478628"/>
          </a:xfrm>
          <a:prstGeom prst="rect">
            <a:avLst/>
          </a:prstGeom>
        </p:spPr>
      </p:pic>
      <p:graphicFrame>
        <p:nvGraphicFramePr>
          <p:cNvPr id="9" name="Table 23">
            <a:extLst>
              <a:ext uri="{FF2B5EF4-FFF2-40B4-BE49-F238E27FC236}">
                <a16:creationId xmlns:a16="http://schemas.microsoft.com/office/drawing/2014/main" id="{5D973575-9DA1-86A5-DD5E-506EAED14F19}"/>
              </a:ext>
            </a:extLst>
          </p:cNvPr>
          <p:cNvGraphicFramePr>
            <a:graphicFrameLocks noGrp="1"/>
          </p:cNvGraphicFramePr>
          <p:nvPr>
            <p:extLst>
              <p:ext uri="{D42A27DB-BD31-4B8C-83A1-F6EECF244321}">
                <p14:modId xmlns:p14="http://schemas.microsoft.com/office/powerpoint/2010/main" val="3483290562"/>
              </p:ext>
            </p:extLst>
          </p:nvPr>
        </p:nvGraphicFramePr>
        <p:xfrm>
          <a:off x="551864" y="628161"/>
          <a:ext cx="8630292" cy="854745"/>
        </p:xfrm>
        <a:graphic>
          <a:graphicData uri="http://schemas.openxmlformats.org/drawingml/2006/table">
            <a:tbl>
              <a:tblPr firstRow="1" bandRow="1">
                <a:tableStyleId>{5C22544A-7EE6-4342-B048-85BDC9FD1C3A}</a:tableStyleId>
              </a:tblPr>
              <a:tblGrid>
                <a:gridCol w="2157573">
                  <a:extLst>
                    <a:ext uri="{9D8B030D-6E8A-4147-A177-3AD203B41FA5}">
                      <a16:colId xmlns:a16="http://schemas.microsoft.com/office/drawing/2014/main" val="2985732543"/>
                    </a:ext>
                  </a:extLst>
                </a:gridCol>
                <a:gridCol w="2157573">
                  <a:extLst>
                    <a:ext uri="{9D8B030D-6E8A-4147-A177-3AD203B41FA5}">
                      <a16:colId xmlns:a16="http://schemas.microsoft.com/office/drawing/2014/main" val="4080946926"/>
                    </a:ext>
                  </a:extLst>
                </a:gridCol>
                <a:gridCol w="2157573">
                  <a:extLst>
                    <a:ext uri="{9D8B030D-6E8A-4147-A177-3AD203B41FA5}">
                      <a16:colId xmlns:a16="http://schemas.microsoft.com/office/drawing/2014/main" val="174964970"/>
                    </a:ext>
                  </a:extLst>
                </a:gridCol>
                <a:gridCol w="2157573">
                  <a:extLst>
                    <a:ext uri="{9D8B030D-6E8A-4147-A177-3AD203B41FA5}">
                      <a16:colId xmlns:a16="http://schemas.microsoft.com/office/drawing/2014/main" val="544450293"/>
                    </a:ext>
                  </a:extLst>
                </a:gridCol>
              </a:tblGrid>
              <a:tr h="854745">
                <a:tc>
                  <a:txBody>
                    <a:bodyPr/>
                    <a:lstStyle/>
                    <a:p>
                      <a:pPr algn="ctr"/>
                      <a:r>
                        <a:rPr lang="en-GB" sz="2000" b="0" dirty="0">
                          <a:latin typeface="Trebuchet MS" panose="020B0603020202020204" pitchFamily="34" charset="0"/>
                        </a:rPr>
                        <a:t>Reasoning &amp; Evidence</a:t>
                      </a:r>
                    </a:p>
                  </a:txBody>
                  <a:tcPr>
                    <a:solidFill>
                      <a:schemeClr val="accent3"/>
                    </a:solidFill>
                  </a:tcPr>
                </a:tc>
                <a:tc>
                  <a:txBody>
                    <a:bodyPr/>
                    <a:lstStyle/>
                    <a:p>
                      <a:pPr algn="ctr"/>
                      <a:r>
                        <a:rPr lang="en-GB" sz="2000" b="0" dirty="0">
                          <a:latin typeface="Trebuchet MS" panose="020B0603020202020204" pitchFamily="34" charset="0"/>
                        </a:rPr>
                        <a:t>Organisation &amp; Prioritisation</a:t>
                      </a:r>
                    </a:p>
                  </a:txBody>
                  <a:tcPr>
                    <a:solidFill>
                      <a:schemeClr val="accent1"/>
                    </a:solidFill>
                  </a:tcPr>
                </a:tc>
                <a:tc>
                  <a:txBody>
                    <a:bodyPr/>
                    <a:lstStyle/>
                    <a:p>
                      <a:pPr algn="ctr"/>
                      <a:r>
                        <a:rPr lang="en-GB" sz="2000" b="0" dirty="0">
                          <a:latin typeface="Trebuchet MS" panose="020B0603020202020204" pitchFamily="34" charset="0"/>
                        </a:rPr>
                        <a:t>Expression &amp; Delivery</a:t>
                      </a:r>
                    </a:p>
                  </a:txBody>
                  <a:tcPr>
                    <a:solidFill>
                      <a:schemeClr val="tx1"/>
                    </a:solidFill>
                  </a:tcPr>
                </a:tc>
                <a:tc>
                  <a:txBody>
                    <a:bodyPr/>
                    <a:lstStyle/>
                    <a:p>
                      <a:pPr algn="ctr"/>
                      <a:r>
                        <a:rPr lang="en-GB" sz="2000" b="0" dirty="0">
                          <a:latin typeface="Trebuchet MS" panose="020B0603020202020204" pitchFamily="34" charset="0"/>
                        </a:rPr>
                        <a:t>Listening &amp; Response</a:t>
                      </a:r>
                    </a:p>
                  </a:txBody>
                  <a:tcPr>
                    <a:solidFill>
                      <a:schemeClr val="accent5"/>
                    </a:solidFill>
                  </a:tcPr>
                </a:tc>
                <a:extLst>
                  <a:ext uri="{0D108BD9-81ED-4DB2-BD59-A6C34878D82A}">
                    <a16:rowId xmlns:a16="http://schemas.microsoft.com/office/drawing/2014/main" val="3688737968"/>
                  </a:ext>
                </a:extLst>
              </a:tr>
            </a:tbl>
          </a:graphicData>
        </a:graphic>
      </p:graphicFrame>
      <p:sp>
        <p:nvSpPr>
          <p:cNvPr id="7" name="TextBox 6">
            <a:extLst>
              <a:ext uri="{FF2B5EF4-FFF2-40B4-BE49-F238E27FC236}">
                <a16:creationId xmlns:a16="http://schemas.microsoft.com/office/drawing/2014/main" id="{9203C939-FA96-DB10-6888-5435D3DBDB8D}"/>
              </a:ext>
            </a:extLst>
          </p:cNvPr>
          <p:cNvSpPr txBox="1"/>
          <p:nvPr/>
        </p:nvSpPr>
        <p:spPr>
          <a:xfrm>
            <a:off x="2243886" y="1764801"/>
            <a:ext cx="19334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953A0"/>
                </a:solidFill>
                <a:effectLst/>
                <a:uLnTx/>
                <a:uFillTx/>
                <a:latin typeface="Trebuchet MS" panose="020B0603020202020204" pitchFamily="34" charset="0"/>
                <a:ea typeface="+mn-ea"/>
                <a:cs typeface="+mn-cs"/>
              </a:rPr>
              <a:t>What ideas are you putting across?</a:t>
            </a:r>
          </a:p>
        </p:txBody>
      </p:sp>
      <p:sp>
        <p:nvSpPr>
          <p:cNvPr id="10" name="TextBox 9">
            <a:extLst>
              <a:ext uri="{FF2B5EF4-FFF2-40B4-BE49-F238E27FC236}">
                <a16:creationId xmlns:a16="http://schemas.microsoft.com/office/drawing/2014/main" id="{0016FDC6-B82B-356E-C6B0-1FD109A61575}"/>
              </a:ext>
            </a:extLst>
          </p:cNvPr>
          <p:cNvSpPr txBox="1"/>
          <p:nvPr/>
        </p:nvSpPr>
        <p:spPr>
          <a:xfrm>
            <a:off x="58861" y="2294928"/>
            <a:ext cx="1694779" cy="923330"/>
          </a:xfrm>
          <a:prstGeom prst="rect">
            <a:avLst/>
          </a:prstGeom>
          <a:noFill/>
        </p:spPr>
        <p:txBody>
          <a:bodyPr wrap="square">
            <a:spAutoFit/>
          </a:bodyPr>
          <a:lstStyle/>
          <a:p>
            <a:pPr algn="ctr"/>
            <a:r>
              <a:rPr lang="en-GB">
                <a:solidFill>
                  <a:schemeClr val="tx1"/>
                </a:solidFill>
                <a:latin typeface="Trebuchet MS" panose="020B0603020202020204" pitchFamily="34" charset="0"/>
              </a:rPr>
              <a:t>What examples are you giving?</a:t>
            </a:r>
          </a:p>
        </p:txBody>
      </p:sp>
      <p:sp>
        <p:nvSpPr>
          <p:cNvPr id="12" name="TextBox 11">
            <a:extLst>
              <a:ext uri="{FF2B5EF4-FFF2-40B4-BE49-F238E27FC236}">
                <a16:creationId xmlns:a16="http://schemas.microsoft.com/office/drawing/2014/main" id="{F4FCFC56-3F24-15F6-9C6F-69D9CAC328FA}"/>
              </a:ext>
            </a:extLst>
          </p:cNvPr>
          <p:cNvSpPr txBox="1"/>
          <p:nvPr/>
        </p:nvSpPr>
        <p:spPr>
          <a:xfrm>
            <a:off x="7037600" y="2374348"/>
            <a:ext cx="2192511" cy="1200329"/>
          </a:xfrm>
          <a:prstGeom prst="rect">
            <a:avLst/>
          </a:prstGeom>
          <a:noFill/>
        </p:spPr>
        <p:txBody>
          <a:bodyPr wrap="square">
            <a:spAutoFit/>
          </a:bodyPr>
          <a:lstStyle/>
          <a:p>
            <a:pPr algn="ctr"/>
            <a:r>
              <a:rPr lang="en-GB">
                <a:solidFill>
                  <a:schemeClr val="tx1"/>
                </a:solidFill>
                <a:latin typeface="Trebuchet MS" panose="020B0603020202020204" pitchFamily="34" charset="0"/>
              </a:rPr>
              <a:t>How are you convincing the audience</a:t>
            </a:r>
            <a:r>
              <a:rPr lang="en-GB" b="1" u="none">
                <a:solidFill>
                  <a:schemeClr val="tx1"/>
                </a:solidFill>
                <a:latin typeface="Trebuchet MS" panose="020B0603020202020204" pitchFamily="34" charset="0"/>
              </a:rPr>
              <a:t> with </a:t>
            </a:r>
            <a:r>
              <a:rPr lang="en-GB">
                <a:solidFill>
                  <a:schemeClr val="tx1"/>
                </a:solidFill>
                <a:latin typeface="Trebuchet MS" panose="020B0603020202020204" pitchFamily="34" charset="0"/>
              </a:rPr>
              <a:t>your words?</a:t>
            </a:r>
          </a:p>
        </p:txBody>
      </p:sp>
      <p:sp>
        <p:nvSpPr>
          <p:cNvPr id="14" name="TextBox 13">
            <a:extLst>
              <a:ext uri="{FF2B5EF4-FFF2-40B4-BE49-F238E27FC236}">
                <a16:creationId xmlns:a16="http://schemas.microsoft.com/office/drawing/2014/main" id="{8C693173-E7F3-BE6A-80D0-BFE9A94DC47A}"/>
              </a:ext>
            </a:extLst>
          </p:cNvPr>
          <p:cNvSpPr txBox="1"/>
          <p:nvPr/>
        </p:nvSpPr>
        <p:spPr>
          <a:xfrm>
            <a:off x="7415334" y="3888473"/>
            <a:ext cx="2024107" cy="646331"/>
          </a:xfrm>
          <a:prstGeom prst="rect">
            <a:avLst/>
          </a:prstGeom>
          <a:noFill/>
        </p:spPr>
        <p:txBody>
          <a:bodyPr wrap="square">
            <a:spAutoFit/>
          </a:bodyPr>
          <a:lstStyle/>
          <a:p>
            <a:pPr algn="ctr"/>
            <a:r>
              <a:rPr lang="en-GB">
                <a:solidFill>
                  <a:schemeClr val="tx1"/>
                </a:solidFill>
                <a:latin typeface="Trebuchet MS" panose="020B0603020202020204" pitchFamily="34" charset="0"/>
              </a:rPr>
              <a:t>How clear are your ideas?</a:t>
            </a:r>
          </a:p>
        </p:txBody>
      </p:sp>
      <p:sp>
        <p:nvSpPr>
          <p:cNvPr id="16" name="TextBox 15">
            <a:extLst>
              <a:ext uri="{FF2B5EF4-FFF2-40B4-BE49-F238E27FC236}">
                <a16:creationId xmlns:a16="http://schemas.microsoft.com/office/drawing/2014/main" id="{B95F6555-A7DA-A1BE-100C-E0F5091AEDB7}"/>
              </a:ext>
            </a:extLst>
          </p:cNvPr>
          <p:cNvSpPr txBox="1"/>
          <p:nvPr/>
        </p:nvSpPr>
        <p:spPr>
          <a:xfrm>
            <a:off x="242200" y="5223265"/>
            <a:ext cx="2024107" cy="923330"/>
          </a:xfrm>
          <a:prstGeom prst="rect">
            <a:avLst/>
          </a:prstGeom>
          <a:noFill/>
        </p:spPr>
        <p:txBody>
          <a:bodyPr wrap="square">
            <a:spAutoFit/>
          </a:bodyPr>
          <a:lstStyle/>
          <a:p>
            <a:pPr algn="ctr"/>
            <a:r>
              <a:rPr lang="en-GB">
                <a:solidFill>
                  <a:schemeClr val="tx1"/>
                </a:solidFill>
                <a:latin typeface="Trebuchet MS" panose="020B0603020202020204" pitchFamily="34" charset="0"/>
              </a:rPr>
              <a:t>How are you organising your ideas?</a:t>
            </a:r>
          </a:p>
        </p:txBody>
      </p:sp>
      <p:sp>
        <p:nvSpPr>
          <p:cNvPr id="18" name="TextBox 17">
            <a:extLst>
              <a:ext uri="{FF2B5EF4-FFF2-40B4-BE49-F238E27FC236}">
                <a16:creationId xmlns:a16="http://schemas.microsoft.com/office/drawing/2014/main" id="{7DB42874-FD17-71D2-B2EA-C01C41EDA936}"/>
              </a:ext>
            </a:extLst>
          </p:cNvPr>
          <p:cNvSpPr txBox="1"/>
          <p:nvPr/>
        </p:nvSpPr>
        <p:spPr>
          <a:xfrm>
            <a:off x="5105515" y="3095456"/>
            <a:ext cx="1433004" cy="923330"/>
          </a:xfrm>
          <a:prstGeom prst="rect">
            <a:avLst/>
          </a:prstGeom>
          <a:noFill/>
        </p:spPr>
        <p:txBody>
          <a:bodyPr wrap="square">
            <a:spAutoFit/>
          </a:bodyPr>
          <a:lstStyle/>
          <a:p>
            <a:pPr algn="ctr"/>
            <a:r>
              <a:rPr lang="en-GB">
                <a:solidFill>
                  <a:schemeClr val="tx1"/>
                </a:solidFill>
                <a:latin typeface="Trebuchet MS" panose="020B0603020202020204" pitchFamily="34" charset="0"/>
              </a:rPr>
              <a:t>How are you using your body?</a:t>
            </a:r>
          </a:p>
        </p:txBody>
      </p:sp>
      <p:sp>
        <p:nvSpPr>
          <p:cNvPr id="22" name="TextBox 21">
            <a:extLst>
              <a:ext uri="{FF2B5EF4-FFF2-40B4-BE49-F238E27FC236}">
                <a16:creationId xmlns:a16="http://schemas.microsoft.com/office/drawing/2014/main" id="{6D231AD6-AB4E-A15C-29E0-5F94F1724864}"/>
              </a:ext>
            </a:extLst>
          </p:cNvPr>
          <p:cNvSpPr txBox="1"/>
          <p:nvPr/>
        </p:nvSpPr>
        <p:spPr>
          <a:xfrm>
            <a:off x="6815242" y="4946265"/>
            <a:ext cx="2133948" cy="1200329"/>
          </a:xfrm>
          <a:prstGeom prst="rect">
            <a:avLst/>
          </a:prstGeom>
          <a:noFill/>
        </p:spPr>
        <p:txBody>
          <a:bodyPr wrap="square">
            <a:spAutoFit/>
          </a:bodyPr>
          <a:lstStyle/>
          <a:p>
            <a:pPr algn="ctr"/>
            <a:r>
              <a:rPr lang="en-GB">
                <a:solidFill>
                  <a:schemeClr val="tx1"/>
                </a:solidFill>
                <a:latin typeface="Trebuchet MS" panose="020B0603020202020204" pitchFamily="34" charset="0"/>
              </a:rPr>
              <a:t>Are you using sequencing words such as firstly, secondly etc?</a:t>
            </a:r>
          </a:p>
        </p:txBody>
      </p:sp>
      <p:sp>
        <p:nvSpPr>
          <p:cNvPr id="24" name="TextBox 23">
            <a:extLst>
              <a:ext uri="{FF2B5EF4-FFF2-40B4-BE49-F238E27FC236}">
                <a16:creationId xmlns:a16="http://schemas.microsoft.com/office/drawing/2014/main" id="{92FE2572-2307-1331-FE01-5B77E8764404}"/>
              </a:ext>
            </a:extLst>
          </p:cNvPr>
          <p:cNvSpPr txBox="1"/>
          <p:nvPr/>
        </p:nvSpPr>
        <p:spPr>
          <a:xfrm>
            <a:off x="4867010" y="5684930"/>
            <a:ext cx="1498107" cy="923329"/>
          </a:xfrm>
          <a:prstGeom prst="rect">
            <a:avLst/>
          </a:prstGeom>
          <a:noFill/>
        </p:spPr>
        <p:txBody>
          <a:bodyPr wrap="square">
            <a:spAutoFit/>
          </a:bodyPr>
          <a:lstStyle/>
          <a:p>
            <a:pPr algn="ctr"/>
            <a:r>
              <a:rPr lang="en-GB">
                <a:solidFill>
                  <a:schemeClr val="tx1"/>
                </a:solidFill>
                <a:latin typeface="Trebuchet MS" panose="020B0603020202020204" pitchFamily="34" charset="0"/>
              </a:rPr>
              <a:t>How are you using your voice?</a:t>
            </a:r>
          </a:p>
        </p:txBody>
      </p:sp>
      <p:sp>
        <p:nvSpPr>
          <p:cNvPr id="26" name="TextBox 25">
            <a:extLst>
              <a:ext uri="{FF2B5EF4-FFF2-40B4-BE49-F238E27FC236}">
                <a16:creationId xmlns:a16="http://schemas.microsoft.com/office/drawing/2014/main" id="{90481C34-144F-F11E-21F7-D4B4D601F429}"/>
              </a:ext>
            </a:extLst>
          </p:cNvPr>
          <p:cNvSpPr txBox="1"/>
          <p:nvPr/>
        </p:nvSpPr>
        <p:spPr>
          <a:xfrm>
            <a:off x="2243886" y="5284091"/>
            <a:ext cx="2024107" cy="1200329"/>
          </a:xfrm>
          <a:prstGeom prst="rect">
            <a:avLst/>
          </a:prstGeom>
          <a:noFill/>
        </p:spPr>
        <p:txBody>
          <a:bodyPr wrap="square">
            <a:spAutoFit/>
          </a:bodyPr>
          <a:lstStyle/>
          <a:p>
            <a:pPr algn="ctr"/>
            <a:r>
              <a:rPr lang="en-GB">
                <a:solidFill>
                  <a:schemeClr val="tx1"/>
                </a:solidFill>
                <a:latin typeface="Trebuchet MS" panose="020B0603020202020204" pitchFamily="34" charset="0"/>
              </a:rPr>
              <a:t>How are you convincing the audience </a:t>
            </a:r>
            <a:r>
              <a:rPr lang="en-GB" b="1">
                <a:solidFill>
                  <a:schemeClr val="tx1"/>
                </a:solidFill>
                <a:latin typeface="Trebuchet MS" panose="020B0603020202020204" pitchFamily="34" charset="0"/>
              </a:rPr>
              <a:t>without</a:t>
            </a:r>
            <a:r>
              <a:rPr lang="en-GB">
                <a:solidFill>
                  <a:schemeClr val="tx1"/>
                </a:solidFill>
                <a:latin typeface="Trebuchet MS" panose="020B0603020202020204" pitchFamily="34" charset="0"/>
              </a:rPr>
              <a:t> your words?</a:t>
            </a:r>
          </a:p>
        </p:txBody>
      </p:sp>
      <p:sp>
        <p:nvSpPr>
          <p:cNvPr id="28" name="TextBox 27">
            <a:extLst>
              <a:ext uri="{FF2B5EF4-FFF2-40B4-BE49-F238E27FC236}">
                <a16:creationId xmlns:a16="http://schemas.microsoft.com/office/drawing/2014/main" id="{BE51D8CD-E941-0A7F-5565-F9F0C9431335}"/>
              </a:ext>
            </a:extLst>
          </p:cNvPr>
          <p:cNvSpPr txBox="1"/>
          <p:nvPr/>
        </p:nvSpPr>
        <p:spPr>
          <a:xfrm>
            <a:off x="3854956" y="4528692"/>
            <a:ext cx="2024107" cy="646331"/>
          </a:xfrm>
          <a:prstGeom prst="rect">
            <a:avLst/>
          </a:prstGeom>
          <a:noFill/>
        </p:spPr>
        <p:txBody>
          <a:bodyPr wrap="square">
            <a:spAutoFit/>
          </a:bodyPr>
          <a:lstStyle/>
          <a:p>
            <a:pPr algn="ctr"/>
            <a:r>
              <a:rPr lang="en-GB" dirty="0">
                <a:solidFill>
                  <a:schemeClr val="tx1"/>
                </a:solidFill>
                <a:latin typeface="Trebuchet MS" panose="020B0603020202020204" pitchFamily="34" charset="0"/>
              </a:rPr>
              <a:t>Are you listening respectfully?</a:t>
            </a:r>
          </a:p>
        </p:txBody>
      </p:sp>
      <p:sp>
        <p:nvSpPr>
          <p:cNvPr id="30" name="TextBox 29">
            <a:extLst>
              <a:ext uri="{FF2B5EF4-FFF2-40B4-BE49-F238E27FC236}">
                <a16:creationId xmlns:a16="http://schemas.microsoft.com/office/drawing/2014/main" id="{A944CF16-3654-AE55-FBFA-25942D08AE5D}"/>
              </a:ext>
            </a:extLst>
          </p:cNvPr>
          <p:cNvSpPr txBox="1"/>
          <p:nvPr/>
        </p:nvSpPr>
        <p:spPr>
          <a:xfrm>
            <a:off x="5103377" y="1822223"/>
            <a:ext cx="1551373" cy="646331"/>
          </a:xfrm>
          <a:prstGeom prst="rect">
            <a:avLst/>
          </a:prstGeom>
          <a:noFill/>
        </p:spPr>
        <p:txBody>
          <a:bodyPr wrap="square">
            <a:spAutoFit/>
          </a:bodyPr>
          <a:lstStyle/>
          <a:p>
            <a:pPr algn="ctr"/>
            <a:r>
              <a:rPr lang="en-GB">
                <a:solidFill>
                  <a:schemeClr val="tx1"/>
                </a:solidFill>
                <a:latin typeface="Trebuchet MS" panose="020B0603020202020204" pitchFamily="34" charset="0"/>
              </a:rPr>
              <a:t>Are you taking turns?</a:t>
            </a:r>
          </a:p>
        </p:txBody>
      </p:sp>
      <p:sp>
        <p:nvSpPr>
          <p:cNvPr id="32" name="TextBox 31">
            <a:extLst>
              <a:ext uri="{FF2B5EF4-FFF2-40B4-BE49-F238E27FC236}">
                <a16:creationId xmlns:a16="http://schemas.microsoft.com/office/drawing/2014/main" id="{16D3F39B-F75D-2096-37B5-B78E655398E6}"/>
              </a:ext>
            </a:extLst>
          </p:cNvPr>
          <p:cNvSpPr txBox="1"/>
          <p:nvPr/>
        </p:nvSpPr>
        <p:spPr>
          <a:xfrm>
            <a:off x="2850160" y="3163535"/>
            <a:ext cx="1313645" cy="923330"/>
          </a:xfrm>
          <a:prstGeom prst="rect">
            <a:avLst/>
          </a:prstGeom>
          <a:noFill/>
        </p:spPr>
        <p:txBody>
          <a:bodyPr wrap="square">
            <a:spAutoFit/>
          </a:bodyPr>
          <a:lstStyle/>
          <a:p>
            <a:pPr algn="ctr"/>
            <a:r>
              <a:rPr lang="en-GB">
                <a:solidFill>
                  <a:schemeClr val="tx1"/>
                </a:solidFill>
                <a:latin typeface="Trebuchet MS" panose="020B0603020202020204" pitchFamily="34" charset="0"/>
              </a:rPr>
              <a:t>Are you including others?</a:t>
            </a:r>
          </a:p>
        </p:txBody>
      </p:sp>
      <p:sp>
        <p:nvSpPr>
          <p:cNvPr id="34" name="TextBox 33">
            <a:extLst>
              <a:ext uri="{FF2B5EF4-FFF2-40B4-BE49-F238E27FC236}">
                <a16:creationId xmlns:a16="http://schemas.microsoft.com/office/drawing/2014/main" id="{96EB7B1E-127C-881C-4139-CF5866A12C96}"/>
              </a:ext>
            </a:extLst>
          </p:cNvPr>
          <p:cNvSpPr txBox="1"/>
          <p:nvPr/>
        </p:nvSpPr>
        <p:spPr>
          <a:xfrm>
            <a:off x="624137" y="3807857"/>
            <a:ext cx="2128422" cy="923330"/>
          </a:xfrm>
          <a:prstGeom prst="rect">
            <a:avLst/>
          </a:prstGeom>
          <a:noFill/>
        </p:spPr>
        <p:txBody>
          <a:bodyPr wrap="square">
            <a:spAutoFit/>
          </a:bodyPr>
          <a:lstStyle/>
          <a:p>
            <a:pPr algn="ctr"/>
            <a:r>
              <a:rPr lang="en-GB">
                <a:solidFill>
                  <a:schemeClr val="tx1"/>
                </a:solidFill>
                <a:latin typeface="Trebuchet MS" panose="020B0603020202020204" pitchFamily="34" charset="0"/>
              </a:rPr>
              <a:t>Are you asking meaningful questions?</a:t>
            </a:r>
          </a:p>
        </p:txBody>
      </p:sp>
    </p:spTree>
    <p:extLst>
      <p:ext uri="{BB962C8B-B14F-4D97-AF65-F5344CB8AC3E}">
        <p14:creationId xmlns:p14="http://schemas.microsoft.com/office/powerpoint/2010/main" val="857428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0"/>
                                        </p:tgtEl>
                                        <p:attrNameLst>
                                          <p:attrName>style.color</p:attrName>
                                        </p:attrNameLst>
                                      </p:cBhvr>
                                      <p:to>
                                        <p:clrVal>
                                          <a:srgbClr val="FFC000"/>
                                        </p:clrVal>
                                      </p:to>
                                    </p:set>
                                    <p:set>
                                      <p:cBhvr>
                                        <p:cTn id="7" dur="500" fill="hold"/>
                                        <p:tgtEl>
                                          <p:spTgt spid="10"/>
                                        </p:tgtEl>
                                        <p:attrNameLst>
                                          <p:attrName>fillcolor</p:attrName>
                                        </p:attrNameLst>
                                      </p:cBhvr>
                                      <p:to>
                                        <p:clrVal>
                                          <a:srgbClr val="FFC000"/>
                                        </p:clrVal>
                                      </p:to>
                                    </p:set>
                                    <p:set>
                                      <p:cBhvr>
                                        <p:cTn id="8"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iterate type="lt">
                                    <p:tmPct val="4000"/>
                                  </p:iterate>
                                  <p:childTnLst>
                                    <p:set>
                                      <p:cBhvr override="childStyle">
                                        <p:cTn id="13" dur="500" fill="hold"/>
                                        <p:tgtEl>
                                          <p:spTgt spid="34"/>
                                        </p:tgtEl>
                                        <p:attrNameLst>
                                          <p:attrName>style.color</p:attrName>
                                        </p:attrNameLst>
                                      </p:cBhvr>
                                      <p:to>
                                        <p:clrVal>
                                          <a:srgbClr val="92D050"/>
                                        </p:clrVal>
                                      </p:to>
                                    </p:set>
                                    <p:set>
                                      <p:cBhvr>
                                        <p:cTn id="14" dur="500" fill="hold"/>
                                        <p:tgtEl>
                                          <p:spTgt spid="34"/>
                                        </p:tgtEl>
                                        <p:attrNameLst>
                                          <p:attrName>fillcolor</p:attrName>
                                        </p:attrNameLst>
                                      </p:cBhvr>
                                      <p:to>
                                        <p:clrVal>
                                          <a:srgbClr val="92D050"/>
                                        </p:clrVal>
                                      </p:to>
                                    </p:set>
                                    <p:set>
                                      <p:cBhvr>
                                        <p:cTn id="15"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iterate type="lt">
                                    <p:tmPct val="4000"/>
                                  </p:iterate>
                                  <p:childTnLst>
                                    <p:set>
                                      <p:cBhvr override="childStyle">
                                        <p:cTn id="20" dur="500" fill="hold"/>
                                        <p:tgtEl>
                                          <p:spTgt spid="16"/>
                                        </p:tgtEl>
                                        <p:attrNameLst>
                                          <p:attrName>style.color</p:attrName>
                                        </p:attrNameLst>
                                      </p:cBhvr>
                                      <p:to>
                                        <p:clrVal>
                                          <a:srgbClr val="FF0000"/>
                                        </p:clrVal>
                                      </p:to>
                                    </p:set>
                                    <p:set>
                                      <p:cBhvr>
                                        <p:cTn id="21" dur="500" fill="hold"/>
                                        <p:tgtEl>
                                          <p:spTgt spid="16"/>
                                        </p:tgtEl>
                                        <p:attrNameLst>
                                          <p:attrName>fillcolor</p:attrName>
                                        </p:attrNameLst>
                                      </p:cBhvr>
                                      <p:to>
                                        <p:clrVal>
                                          <a:srgbClr val="FF0000"/>
                                        </p:clrVal>
                                      </p:to>
                                    </p:set>
                                    <p:set>
                                      <p:cBhvr>
                                        <p:cTn id="22"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iterate type="lt">
                                    <p:tmPct val="4000"/>
                                  </p:iterate>
                                  <p:childTnLst>
                                    <p:set>
                                      <p:cBhvr override="childStyle">
                                        <p:cTn id="27" dur="500" fill="hold"/>
                                        <p:tgtEl>
                                          <p:spTgt spid="7"/>
                                        </p:tgtEl>
                                        <p:attrNameLst>
                                          <p:attrName>style.color</p:attrName>
                                        </p:attrNameLst>
                                      </p:cBhvr>
                                      <p:to>
                                        <p:clrVal>
                                          <a:srgbClr val="FFC000"/>
                                        </p:clrVal>
                                      </p:to>
                                    </p:set>
                                    <p:set>
                                      <p:cBhvr>
                                        <p:cTn id="28" dur="500" fill="hold"/>
                                        <p:tgtEl>
                                          <p:spTgt spid="7"/>
                                        </p:tgtEl>
                                        <p:attrNameLst>
                                          <p:attrName>fillcolor</p:attrName>
                                        </p:attrNameLst>
                                      </p:cBhvr>
                                      <p:to>
                                        <p:clrVal>
                                          <a:srgbClr val="FFC000"/>
                                        </p:clrVal>
                                      </p:to>
                                    </p:set>
                                    <p:set>
                                      <p:cBhvr>
                                        <p:cTn id="29"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6" presetClass="emph" presetSubtype="0" fill="hold" grpId="0" nodeType="clickEffect">
                                  <p:stCondLst>
                                    <p:cond delay="0"/>
                                  </p:stCondLst>
                                  <p:iterate type="lt">
                                    <p:tmPct val="4000"/>
                                  </p:iterate>
                                  <p:childTnLst>
                                    <p:set>
                                      <p:cBhvr override="childStyle">
                                        <p:cTn id="34" dur="500" fill="hold"/>
                                        <p:tgtEl>
                                          <p:spTgt spid="32"/>
                                        </p:tgtEl>
                                        <p:attrNameLst>
                                          <p:attrName>style.color</p:attrName>
                                        </p:attrNameLst>
                                      </p:cBhvr>
                                      <p:to>
                                        <p:clrVal>
                                          <a:srgbClr val="7ECD50"/>
                                        </p:clrVal>
                                      </p:to>
                                    </p:set>
                                    <p:set>
                                      <p:cBhvr>
                                        <p:cTn id="35" dur="500" fill="hold"/>
                                        <p:tgtEl>
                                          <p:spTgt spid="32"/>
                                        </p:tgtEl>
                                        <p:attrNameLst>
                                          <p:attrName>fillcolor</p:attrName>
                                        </p:attrNameLst>
                                      </p:cBhvr>
                                      <p:to>
                                        <p:clrVal>
                                          <a:srgbClr val="7ECD50"/>
                                        </p:clrVal>
                                      </p:to>
                                    </p:set>
                                    <p:set>
                                      <p:cBhvr>
                                        <p:cTn id="36" dur="500" fill="hold"/>
                                        <p:tgtEl>
                                          <p:spTgt spid="32"/>
                                        </p:tgtEl>
                                        <p:attrNameLst>
                                          <p:attrName>fill.type</p:attrName>
                                        </p:attrNameLst>
                                      </p:cBhvr>
                                      <p:to>
                                        <p:strVal val="solid"/>
                                      </p:to>
                                    </p:set>
                                  </p:childTnLst>
                                </p:cTn>
                              </p:par>
                            </p:childTnLst>
                          </p:cTn>
                        </p:par>
                      </p:childTnLst>
                    </p:cTn>
                  </p:par>
                </p:childTnLst>
              </p:cTn>
              <p:nextCondLst>
                <p:cond evt="onClick" delay="0">
                  <p:tgtEl>
                    <p:spTgt spid="32"/>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26"/>
                                        </p:tgtEl>
                                        <p:attrNameLst>
                                          <p:attrName>style.color</p:attrName>
                                        </p:attrNameLst>
                                      </p:cBhvr>
                                      <p:to>
                                        <p:clrVal>
                                          <a:srgbClr val="00B0F0"/>
                                        </p:clrVal>
                                      </p:to>
                                    </p:set>
                                    <p:set>
                                      <p:cBhvr>
                                        <p:cTn id="42" dur="500" fill="hold"/>
                                        <p:tgtEl>
                                          <p:spTgt spid="26"/>
                                        </p:tgtEl>
                                        <p:attrNameLst>
                                          <p:attrName>fillcolor</p:attrName>
                                        </p:attrNameLst>
                                      </p:cBhvr>
                                      <p:to>
                                        <p:clrVal>
                                          <a:srgbClr val="00B0F0"/>
                                        </p:clrVal>
                                      </p:to>
                                    </p:set>
                                    <p:set>
                                      <p:cBhvr>
                                        <p:cTn id="43" dur="500" fill="hold"/>
                                        <p:tgtEl>
                                          <p:spTgt spid="26"/>
                                        </p:tgtEl>
                                        <p:attrNameLst>
                                          <p:attrName>fill.type</p:attrName>
                                        </p:attrNameLst>
                                      </p:cBhvr>
                                      <p:to>
                                        <p:strVal val="solid"/>
                                      </p:to>
                                    </p:set>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6" presetClass="emph" presetSubtype="0" fill="hold" grpId="0" nodeType="clickEffect">
                                  <p:stCondLst>
                                    <p:cond delay="0"/>
                                  </p:stCondLst>
                                  <p:iterate type="lt">
                                    <p:tmPct val="4000"/>
                                  </p:iterate>
                                  <p:childTnLst>
                                    <p:set>
                                      <p:cBhvr override="childStyle">
                                        <p:cTn id="48" dur="500" fill="hold"/>
                                        <p:tgtEl>
                                          <p:spTgt spid="30"/>
                                        </p:tgtEl>
                                        <p:attrNameLst>
                                          <p:attrName>style.color</p:attrName>
                                        </p:attrNameLst>
                                      </p:cBhvr>
                                      <p:to>
                                        <p:clrVal>
                                          <a:srgbClr val="7ECD50"/>
                                        </p:clrVal>
                                      </p:to>
                                    </p:set>
                                    <p:set>
                                      <p:cBhvr>
                                        <p:cTn id="49" dur="500" fill="hold"/>
                                        <p:tgtEl>
                                          <p:spTgt spid="30"/>
                                        </p:tgtEl>
                                        <p:attrNameLst>
                                          <p:attrName>fillcolor</p:attrName>
                                        </p:attrNameLst>
                                      </p:cBhvr>
                                      <p:to>
                                        <p:clrVal>
                                          <a:srgbClr val="7ECD50"/>
                                        </p:clrVal>
                                      </p:to>
                                    </p:set>
                                    <p:set>
                                      <p:cBhvr>
                                        <p:cTn id="50" dur="500" fill="hold"/>
                                        <p:tgtEl>
                                          <p:spTgt spid="30"/>
                                        </p:tgtEl>
                                        <p:attrNameLst>
                                          <p:attrName>fill.type</p:attrName>
                                        </p:attrNameLst>
                                      </p:cBhvr>
                                      <p:to>
                                        <p:strVal val="solid"/>
                                      </p:to>
                                    </p:set>
                                  </p:child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16" presetClass="emph" presetSubtype="0" fill="hold" grpId="0" nodeType="clickEffect">
                                  <p:stCondLst>
                                    <p:cond delay="0"/>
                                  </p:stCondLst>
                                  <p:iterate type="lt">
                                    <p:tmPct val="4000"/>
                                  </p:iterate>
                                  <p:childTnLst>
                                    <p:set>
                                      <p:cBhvr override="childStyle">
                                        <p:cTn id="55" dur="500" fill="hold"/>
                                        <p:tgtEl>
                                          <p:spTgt spid="18"/>
                                        </p:tgtEl>
                                        <p:attrNameLst>
                                          <p:attrName>style.color</p:attrName>
                                        </p:attrNameLst>
                                      </p:cBhvr>
                                      <p:to>
                                        <p:clrVal>
                                          <a:srgbClr val="00B0F0"/>
                                        </p:clrVal>
                                      </p:to>
                                    </p:set>
                                    <p:set>
                                      <p:cBhvr>
                                        <p:cTn id="56" dur="500" fill="hold"/>
                                        <p:tgtEl>
                                          <p:spTgt spid="18"/>
                                        </p:tgtEl>
                                        <p:attrNameLst>
                                          <p:attrName>fillcolor</p:attrName>
                                        </p:attrNameLst>
                                      </p:cBhvr>
                                      <p:to>
                                        <p:clrVal>
                                          <a:srgbClr val="00B0F0"/>
                                        </p:clrVal>
                                      </p:to>
                                    </p:set>
                                    <p:set>
                                      <p:cBhvr>
                                        <p:cTn id="57" dur="500" fill="hold"/>
                                        <p:tgtEl>
                                          <p:spTgt spid="18"/>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16" presetClass="emph" presetSubtype="0" fill="hold" grpId="0" nodeType="clickEffect">
                                  <p:stCondLst>
                                    <p:cond delay="0"/>
                                  </p:stCondLst>
                                  <p:iterate type="lt">
                                    <p:tmPct val="4000"/>
                                  </p:iterate>
                                  <p:childTnLst>
                                    <p:set>
                                      <p:cBhvr override="childStyle">
                                        <p:cTn id="62" dur="500" fill="hold"/>
                                        <p:tgtEl>
                                          <p:spTgt spid="28"/>
                                        </p:tgtEl>
                                        <p:attrNameLst>
                                          <p:attrName>style.color</p:attrName>
                                        </p:attrNameLst>
                                      </p:cBhvr>
                                      <p:to>
                                        <p:clrVal>
                                          <a:srgbClr val="7ECD50"/>
                                        </p:clrVal>
                                      </p:to>
                                    </p:set>
                                    <p:set>
                                      <p:cBhvr>
                                        <p:cTn id="63" dur="500" fill="hold"/>
                                        <p:tgtEl>
                                          <p:spTgt spid="28"/>
                                        </p:tgtEl>
                                        <p:attrNameLst>
                                          <p:attrName>fillcolor</p:attrName>
                                        </p:attrNameLst>
                                      </p:cBhvr>
                                      <p:to>
                                        <p:clrVal>
                                          <a:srgbClr val="7ECD50"/>
                                        </p:clrVal>
                                      </p:to>
                                    </p:set>
                                    <p:set>
                                      <p:cBhvr>
                                        <p:cTn id="64" dur="500" fill="hold"/>
                                        <p:tgtEl>
                                          <p:spTgt spid="28"/>
                                        </p:tgtEl>
                                        <p:attrNameLst>
                                          <p:attrName>fill.type</p:attrName>
                                        </p:attrNameLst>
                                      </p:cBhvr>
                                      <p:to>
                                        <p:strVal val="solid"/>
                                      </p:to>
                                    </p:set>
                                  </p:childTnLst>
                                </p:cTn>
                              </p:par>
                            </p:childTnLst>
                          </p:cTn>
                        </p:par>
                      </p:childTnLst>
                    </p:cTn>
                  </p:par>
                </p:childTnLst>
              </p:cTn>
              <p:nextCondLst>
                <p:cond evt="onClick" delay="0">
                  <p:tgtEl>
                    <p:spTgt spid="28"/>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16" presetClass="emph" presetSubtype="0" fill="hold" grpId="0" nodeType="clickEffect">
                                  <p:stCondLst>
                                    <p:cond delay="0"/>
                                  </p:stCondLst>
                                  <p:iterate type="lt">
                                    <p:tmPct val="4000"/>
                                  </p:iterate>
                                  <p:childTnLst>
                                    <p:set>
                                      <p:cBhvr override="childStyle">
                                        <p:cTn id="69" dur="500" fill="hold"/>
                                        <p:tgtEl>
                                          <p:spTgt spid="24"/>
                                        </p:tgtEl>
                                        <p:attrNameLst>
                                          <p:attrName>style.color</p:attrName>
                                        </p:attrNameLst>
                                      </p:cBhvr>
                                      <p:to>
                                        <p:clrVal>
                                          <a:srgbClr val="00B0F0"/>
                                        </p:clrVal>
                                      </p:to>
                                    </p:set>
                                    <p:set>
                                      <p:cBhvr>
                                        <p:cTn id="70" dur="500" fill="hold"/>
                                        <p:tgtEl>
                                          <p:spTgt spid="24"/>
                                        </p:tgtEl>
                                        <p:attrNameLst>
                                          <p:attrName>fillcolor</p:attrName>
                                        </p:attrNameLst>
                                      </p:cBhvr>
                                      <p:to>
                                        <p:clrVal>
                                          <a:srgbClr val="00B0F0"/>
                                        </p:clrVal>
                                      </p:to>
                                    </p:set>
                                    <p:set>
                                      <p:cBhvr>
                                        <p:cTn id="71" dur="500" fill="hold"/>
                                        <p:tgtEl>
                                          <p:spTgt spid="24"/>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72" restart="whenNotActive" fill="hold" evtFilter="cancelBubble" nodeType="interactiveSeq">
                <p:stCondLst>
                  <p:cond evt="onClick" delay="0">
                    <p:tgtEl>
                      <p:spTgt spid="12"/>
                    </p:tgtEl>
                  </p:cond>
                </p:stCondLst>
                <p:endSync evt="end" delay="0">
                  <p:rtn val="all"/>
                </p:endSync>
                <p:childTnLst>
                  <p:par>
                    <p:cTn id="73" fill="hold">
                      <p:stCondLst>
                        <p:cond delay="0"/>
                      </p:stCondLst>
                      <p:childTnLst>
                        <p:par>
                          <p:cTn id="74" fill="hold">
                            <p:stCondLst>
                              <p:cond delay="0"/>
                            </p:stCondLst>
                            <p:childTnLst>
                              <p:par>
                                <p:cTn id="75" presetID="16" presetClass="emph" presetSubtype="0" fill="hold" grpId="0" nodeType="clickEffect">
                                  <p:stCondLst>
                                    <p:cond delay="0"/>
                                  </p:stCondLst>
                                  <p:iterate type="lt">
                                    <p:tmPct val="4000"/>
                                  </p:iterate>
                                  <p:childTnLst>
                                    <p:set>
                                      <p:cBhvr override="childStyle">
                                        <p:cTn id="76" dur="500" fill="hold"/>
                                        <p:tgtEl>
                                          <p:spTgt spid="12"/>
                                        </p:tgtEl>
                                        <p:attrNameLst>
                                          <p:attrName>style.color</p:attrName>
                                        </p:attrNameLst>
                                      </p:cBhvr>
                                      <p:to>
                                        <p:clrVal>
                                          <a:srgbClr val="FBCB41"/>
                                        </p:clrVal>
                                      </p:to>
                                    </p:set>
                                    <p:set>
                                      <p:cBhvr>
                                        <p:cTn id="77" dur="500" fill="hold"/>
                                        <p:tgtEl>
                                          <p:spTgt spid="12"/>
                                        </p:tgtEl>
                                        <p:attrNameLst>
                                          <p:attrName>fillcolor</p:attrName>
                                        </p:attrNameLst>
                                      </p:cBhvr>
                                      <p:to>
                                        <p:clrVal>
                                          <a:srgbClr val="FBCB41"/>
                                        </p:clrVal>
                                      </p:to>
                                    </p:set>
                                    <p:set>
                                      <p:cBhvr>
                                        <p:cTn id="78"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6" presetClass="emph" presetSubtype="0" fill="hold" grpId="0" nodeType="clickEffect">
                                  <p:stCondLst>
                                    <p:cond delay="0"/>
                                  </p:stCondLst>
                                  <p:iterate type="lt">
                                    <p:tmPct val="4000"/>
                                  </p:iterate>
                                  <p:childTnLst>
                                    <p:set>
                                      <p:cBhvr override="childStyle">
                                        <p:cTn id="83" dur="500" fill="hold"/>
                                        <p:tgtEl>
                                          <p:spTgt spid="14"/>
                                        </p:tgtEl>
                                        <p:attrNameLst>
                                          <p:attrName>style.color</p:attrName>
                                        </p:attrNameLst>
                                      </p:cBhvr>
                                      <p:to>
                                        <p:clrVal>
                                          <a:srgbClr val="FF0000"/>
                                        </p:clrVal>
                                      </p:to>
                                    </p:set>
                                    <p:set>
                                      <p:cBhvr>
                                        <p:cTn id="84" dur="500" fill="hold"/>
                                        <p:tgtEl>
                                          <p:spTgt spid="14"/>
                                        </p:tgtEl>
                                        <p:attrNameLst>
                                          <p:attrName>fillcolor</p:attrName>
                                        </p:attrNameLst>
                                      </p:cBhvr>
                                      <p:to>
                                        <p:clrVal>
                                          <a:srgbClr val="FF0000"/>
                                        </p:clrVal>
                                      </p:to>
                                    </p:set>
                                    <p:set>
                                      <p:cBhvr>
                                        <p:cTn id="85"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6" presetClass="emph" presetSubtype="0" fill="hold" grpId="0" nodeType="clickEffect">
                                  <p:stCondLst>
                                    <p:cond delay="0"/>
                                  </p:stCondLst>
                                  <p:iterate type="lt">
                                    <p:tmPct val="4000"/>
                                  </p:iterate>
                                  <p:childTnLst>
                                    <p:set>
                                      <p:cBhvr override="childStyle">
                                        <p:cTn id="90" dur="500" fill="hold"/>
                                        <p:tgtEl>
                                          <p:spTgt spid="22"/>
                                        </p:tgtEl>
                                        <p:attrNameLst>
                                          <p:attrName>style.color</p:attrName>
                                        </p:attrNameLst>
                                      </p:cBhvr>
                                      <p:to>
                                        <p:clrVal>
                                          <a:srgbClr val="FF0000"/>
                                        </p:clrVal>
                                      </p:to>
                                    </p:set>
                                    <p:set>
                                      <p:cBhvr>
                                        <p:cTn id="91" dur="500" fill="hold"/>
                                        <p:tgtEl>
                                          <p:spTgt spid="22"/>
                                        </p:tgtEl>
                                        <p:attrNameLst>
                                          <p:attrName>fillcolor</p:attrName>
                                        </p:attrNameLst>
                                      </p:cBhvr>
                                      <p:to>
                                        <p:clrVal>
                                          <a:srgbClr val="FF0000"/>
                                        </p:clrVal>
                                      </p:to>
                                    </p:set>
                                    <p:set>
                                      <p:cBhvr>
                                        <p:cTn id="92" dur="500" fill="hold"/>
                                        <p:tgtEl>
                                          <p:spTgt spid="22"/>
                                        </p:tgtEl>
                                        <p:attrNameLst>
                                          <p:attrName>fill.type</p:attrName>
                                        </p:attrNameLst>
                                      </p:cBhvr>
                                      <p:to>
                                        <p:strVal val="solid"/>
                                      </p:to>
                                    </p:set>
                                  </p:childTnLst>
                                </p:cTn>
                              </p:par>
                            </p:childTnLst>
                          </p:cTn>
                        </p:par>
                      </p:childTnLst>
                    </p:cTn>
                  </p:par>
                </p:childTnLst>
              </p:cTn>
              <p:nextCondLst>
                <p:cond evt="onClick" delay="0">
                  <p:tgtEl>
                    <p:spTgt spid="22"/>
                  </p:tgtEl>
                </p:cond>
              </p:nextCondLst>
            </p:seq>
          </p:childTnLst>
        </p:cTn>
      </p:par>
    </p:tnLst>
    <p:bldLst>
      <p:bldP spid="7" grpId="0"/>
      <p:bldP spid="10" grpId="0"/>
      <p:bldP spid="12" grpId="0"/>
      <p:bldP spid="14" grpId="0"/>
      <p:bldP spid="16" grpId="0"/>
      <p:bldP spid="18" grpId="0"/>
      <p:bldP spid="22" grpId="0"/>
      <p:bldP spid="24" grpId="0"/>
      <p:bldP spid="26" grpId="0"/>
      <p:bldP spid="28" grpId="0"/>
      <p:bldP spid="30" grpId="0"/>
      <p:bldP spid="32" grpId="0"/>
      <p:bldP spid="34" grpId="0"/>
    </p:bldLst>
  </p:timing>
</p:sld>
</file>

<file path=ppt/theme/theme1.xml><?xml version="1.0" encoding="utf-8"?>
<a:theme xmlns:a="http://schemas.openxmlformats.org/drawingml/2006/main" name="Office Theme">
  <a:themeElements>
    <a:clrScheme name="ESU Core Brand">
      <a:dk1>
        <a:srgbClr val="1953A0"/>
      </a:dk1>
      <a:lt1>
        <a:srgbClr val="FFFFFF"/>
      </a:lt1>
      <a:dk2>
        <a:srgbClr val="30B8C5"/>
      </a:dk2>
      <a:lt2>
        <a:srgbClr val="E7E6E6"/>
      </a:lt2>
      <a:accent1>
        <a:srgbClr val="CF056F"/>
      </a:accent1>
      <a:accent2>
        <a:srgbClr val="D3D800"/>
      </a:accent2>
      <a:accent3>
        <a:srgbClr val="F2B229"/>
      </a:accent3>
      <a:accent4>
        <a:srgbClr val="96368B"/>
      </a:accent4>
      <a:accent5>
        <a:srgbClr val="95C11F"/>
      </a:accent5>
      <a:accent6>
        <a:srgbClr val="70AD47"/>
      </a:accent6>
      <a:hlink>
        <a:srgbClr val="30B8C5"/>
      </a:hlink>
      <a:folHlink>
        <a:srgbClr val="96368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e766c8-9a92-444d-a97b-2a14e3c37024">
      <Terms xmlns="http://schemas.microsoft.com/office/infopath/2007/PartnerControls"/>
    </lcf76f155ced4ddcb4097134ff3c332f>
    <TaxCatchAll xmlns="5c131e88-90cf-45d0-ae1f-2f10e1921a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5E5E0DD426ED479AC1F3B22ACBA38D" ma:contentTypeVersion="16" ma:contentTypeDescription="Create a new document." ma:contentTypeScope="" ma:versionID="1a950e71abcbc2476449b34c794088ac">
  <xsd:schema xmlns:xsd="http://www.w3.org/2001/XMLSchema" xmlns:xs="http://www.w3.org/2001/XMLSchema" xmlns:p="http://schemas.microsoft.com/office/2006/metadata/properties" xmlns:ns2="5be766c8-9a92-444d-a97b-2a14e3c37024" xmlns:ns3="5c131e88-90cf-45d0-ae1f-2f10e1921a37" targetNamespace="http://schemas.microsoft.com/office/2006/metadata/properties" ma:root="true" ma:fieldsID="71e9b27b209f2197ab2cce107fe60a92" ns2:_="" ns3:_="">
    <xsd:import namespace="5be766c8-9a92-444d-a97b-2a14e3c37024"/>
    <xsd:import namespace="5c131e88-90cf-45d0-ae1f-2f10e1921a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766c8-9a92-444d-a97b-2a14e3c370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7acf834-2de9-41d6-87d0-ab0a651e4ea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131e88-90cf-45d0-ae1f-2f10e1921a3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00ca7b8-1e83-41c7-a28c-79934d824a7b}" ma:internalName="TaxCatchAll" ma:showField="CatchAllData" ma:web="5c131e88-90cf-45d0-ae1f-2f10e1921a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292500-4EB1-4EC6-8460-5FABE406ABAD}">
  <ds:schemaRefs>
    <ds:schemaRef ds:uri="http://schemas.microsoft.com/office/2006/documentManagement/types"/>
    <ds:schemaRef ds:uri="http://purl.org/dc/elements/1.1/"/>
    <ds:schemaRef ds:uri="http://schemas.microsoft.com/office/2006/metadata/properties"/>
    <ds:schemaRef ds:uri="5be766c8-9a92-444d-a97b-2a14e3c37024"/>
    <ds:schemaRef ds:uri="http://purl.org/dc/terms/"/>
    <ds:schemaRef ds:uri="5c131e88-90cf-45d0-ae1f-2f10e1921a37"/>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B6462C7-D99D-4867-BA0E-ECEA843D05CD}">
  <ds:schemaRefs>
    <ds:schemaRef ds:uri="http://schemas.microsoft.com/sharepoint/v3/contenttype/forms"/>
  </ds:schemaRefs>
</ds:datastoreItem>
</file>

<file path=customXml/itemProps3.xml><?xml version="1.0" encoding="utf-8"?>
<ds:datastoreItem xmlns:ds="http://schemas.openxmlformats.org/officeDocument/2006/customXml" ds:itemID="{1630B64E-FF0D-4A74-A379-AA5E7E396153}">
  <ds:schemaRefs>
    <ds:schemaRef ds:uri="5be766c8-9a92-444d-a97b-2a14e3c37024"/>
    <ds:schemaRef ds:uri="5c131e88-90cf-45d0-ae1f-2f10e1921a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Facet</Template>
  <TotalTime>83</TotalTime>
  <Words>3724</Words>
  <Application>Microsoft Office PowerPoint</Application>
  <PresentationFormat>Widescreen</PresentationFormat>
  <Paragraphs>478</Paragraphs>
  <Slides>62</Slides>
  <Notes>7</Notes>
  <HiddenSlides>4</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Segoe UI</vt:lpstr>
      <vt:lpstr>Trebuchet MS</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McDonnell</dc:creator>
  <cp:lastModifiedBy>Annabel Thomas-MacGregor</cp:lastModifiedBy>
  <cp:revision>7</cp:revision>
  <dcterms:created xsi:type="dcterms:W3CDTF">2015-12-14T12:25:37Z</dcterms:created>
  <dcterms:modified xsi:type="dcterms:W3CDTF">2023-02-24T08:21:47Z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0x01010007A8475E488EEB41A087A741A569C6E0</vt:lpwstr>
  </property>
  <property fmtid="{D5CDD505-2E9C-101B-9397-08002B2CF9AE}" pid="3" name="Order">
    <vt:r8>5200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MediaServiceImageTags">
    <vt:lpwstr/>
  </property>
</Properties>
</file>